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99" r:id="rId3"/>
    <p:sldId id="310" r:id="rId4"/>
    <p:sldId id="311" r:id="rId5"/>
    <p:sldId id="30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60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22E90-1EEF-469E-A8D9-4F79C06C3B06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B19D0-8F02-46C6-B49E-E6734EDC33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1335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4" name="Google Shape;2474;g2a298ecf7dd_0_398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75" name="Google Shape;2475;g2a298ecf7dd_0_39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4" name="Google Shape;3204;g2a2494d3656_0_226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05" name="Google Shape;3205;g2a2494d3656_0_226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0" name="Google Shape;2670;g2a2494d3656_0_229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1" name="Google Shape;2671;g2a2494d3656_0_229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77DFB-FF98-44E1-9E3C-48065CC645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16039D-DC82-42A2-BD7C-4436BD72E0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A41C23-F4AC-48E0-9CC9-6FE37959E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3E9B6-4548-4C15-913C-895E02E2909B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5D917F-C6FA-4764-95D0-F2B6BE7D5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44F16-F1FF-4B5F-9B95-632EB328E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DF046-AC5F-4EFB-8503-0FA9F3AA78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2533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F9E95-DED9-4C5F-8713-6813334EC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9E81E9-8575-4D5A-8DC6-AA71856BE9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E55D7C-6C8E-424D-A50C-4CECCFB88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3E9B6-4548-4C15-913C-895E02E2909B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A21E7-CE56-4844-95E9-0BA974991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F64EA8-5AC5-4170-B5D5-3F67B2183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DF046-AC5F-4EFB-8503-0FA9F3AA78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1495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2854FA-C5B6-4EDF-AAF1-CE0DD7EDF1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EA2961-FF8F-4CE5-91BF-28CE21CAF9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07A940-19C5-4009-8045-FCC6358B0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3E9B6-4548-4C15-913C-895E02E2909B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E759A-14C6-45B3-997E-A0328BB0A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0B284-813C-4F25-AF07-0087A0D7F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DF046-AC5F-4EFB-8503-0FA9F3AA78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2636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Slide - Visual Identity - Light - Full">
  <p:cSld name="Cover Slide - Visual Identity - Light - Full">
    <p:spTree>
      <p:nvGrpSpPr>
        <p:cNvPr id="1" name="Shape 2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Google Shape;2065;p32"/>
          <p:cNvSpPr>
            <a:spLocks noGrp="1"/>
          </p:cNvSpPr>
          <p:nvPr>
            <p:ph type="pic" idx="2"/>
          </p:nvPr>
        </p:nvSpPr>
        <p:spPr>
          <a:xfrm>
            <a:off x="149" y="0"/>
            <a:ext cx="1219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2066" name="Google Shape;2066;p32"/>
          <p:cNvSpPr/>
          <p:nvPr/>
        </p:nvSpPr>
        <p:spPr>
          <a:xfrm>
            <a:off x="8312662" y="66"/>
            <a:ext cx="3879444" cy="6858091"/>
          </a:xfrm>
          <a:custGeom>
            <a:avLst/>
            <a:gdLst/>
            <a:ahLst/>
            <a:cxnLst/>
            <a:rect l="l" t="t" r="r" b="b"/>
            <a:pathLst>
              <a:path w="117654" h="207989" extrusionOk="0">
                <a:moveTo>
                  <a:pt x="9695" y="1602"/>
                </a:moveTo>
                <a:lnTo>
                  <a:pt x="9695" y="21115"/>
                </a:lnTo>
                <a:lnTo>
                  <a:pt x="7436" y="21115"/>
                </a:lnTo>
                <a:lnTo>
                  <a:pt x="7436" y="12776"/>
                </a:lnTo>
                <a:lnTo>
                  <a:pt x="6778" y="21115"/>
                </a:lnTo>
                <a:lnTo>
                  <a:pt x="4272" y="21115"/>
                </a:lnTo>
                <a:lnTo>
                  <a:pt x="3615" y="12776"/>
                </a:lnTo>
                <a:lnTo>
                  <a:pt x="3615" y="21115"/>
                </a:lnTo>
                <a:lnTo>
                  <a:pt x="1356" y="21115"/>
                </a:lnTo>
                <a:lnTo>
                  <a:pt x="1356" y="1602"/>
                </a:lnTo>
                <a:lnTo>
                  <a:pt x="4971" y="1602"/>
                </a:lnTo>
                <a:lnTo>
                  <a:pt x="5546" y="8216"/>
                </a:lnTo>
                <a:lnTo>
                  <a:pt x="6080" y="1602"/>
                </a:lnTo>
                <a:close/>
                <a:moveTo>
                  <a:pt x="19390" y="1602"/>
                </a:moveTo>
                <a:lnTo>
                  <a:pt x="19390" y="21115"/>
                </a:lnTo>
                <a:lnTo>
                  <a:pt x="17172" y="21115"/>
                </a:lnTo>
                <a:lnTo>
                  <a:pt x="17172" y="12776"/>
                </a:lnTo>
                <a:lnTo>
                  <a:pt x="16473" y="21115"/>
                </a:lnTo>
                <a:lnTo>
                  <a:pt x="13967" y="21115"/>
                </a:lnTo>
                <a:lnTo>
                  <a:pt x="13310" y="12776"/>
                </a:lnTo>
                <a:lnTo>
                  <a:pt x="13310" y="21115"/>
                </a:lnTo>
                <a:lnTo>
                  <a:pt x="11051" y="21115"/>
                </a:lnTo>
                <a:lnTo>
                  <a:pt x="11051" y="1602"/>
                </a:lnTo>
                <a:lnTo>
                  <a:pt x="14707" y="1602"/>
                </a:lnTo>
                <a:lnTo>
                  <a:pt x="15241" y="8216"/>
                </a:lnTo>
                <a:lnTo>
                  <a:pt x="15775" y="1602"/>
                </a:lnTo>
                <a:close/>
                <a:moveTo>
                  <a:pt x="29126" y="1602"/>
                </a:moveTo>
                <a:lnTo>
                  <a:pt x="29126" y="21115"/>
                </a:lnTo>
                <a:lnTo>
                  <a:pt x="26866" y="21115"/>
                </a:lnTo>
                <a:lnTo>
                  <a:pt x="26866" y="12776"/>
                </a:lnTo>
                <a:lnTo>
                  <a:pt x="26168" y="21115"/>
                </a:lnTo>
                <a:lnTo>
                  <a:pt x="23703" y="21115"/>
                </a:lnTo>
                <a:lnTo>
                  <a:pt x="23005" y="12776"/>
                </a:lnTo>
                <a:lnTo>
                  <a:pt x="23005" y="21115"/>
                </a:lnTo>
                <a:lnTo>
                  <a:pt x="20745" y="21115"/>
                </a:lnTo>
                <a:lnTo>
                  <a:pt x="20745" y="1602"/>
                </a:lnTo>
                <a:lnTo>
                  <a:pt x="24402" y="1602"/>
                </a:lnTo>
                <a:lnTo>
                  <a:pt x="24936" y="8216"/>
                </a:lnTo>
                <a:lnTo>
                  <a:pt x="25470" y="1602"/>
                </a:lnTo>
                <a:close/>
                <a:moveTo>
                  <a:pt x="38821" y="1602"/>
                </a:moveTo>
                <a:lnTo>
                  <a:pt x="38821" y="21115"/>
                </a:lnTo>
                <a:lnTo>
                  <a:pt x="36561" y="21115"/>
                </a:lnTo>
                <a:lnTo>
                  <a:pt x="36561" y="12776"/>
                </a:lnTo>
                <a:lnTo>
                  <a:pt x="35863" y="21115"/>
                </a:lnTo>
                <a:lnTo>
                  <a:pt x="33398" y="21115"/>
                </a:lnTo>
                <a:lnTo>
                  <a:pt x="32700" y="12776"/>
                </a:lnTo>
                <a:lnTo>
                  <a:pt x="32700" y="21115"/>
                </a:lnTo>
                <a:lnTo>
                  <a:pt x="30440" y="21115"/>
                </a:lnTo>
                <a:lnTo>
                  <a:pt x="30440" y="1602"/>
                </a:lnTo>
                <a:lnTo>
                  <a:pt x="34097" y="1602"/>
                </a:lnTo>
                <a:lnTo>
                  <a:pt x="34631" y="8216"/>
                </a:lnTo>
                <a:lnTo>
                  <a:pt x="35165" y="1602"/>
                </a:lnTo>
                <a:close/>
                <a:moveTo>
                  <a:pt x="48516" y="1602"/>
                </a:moveTo>
                <a:lnTo>
                  <a:pt x="48516" y="21115"/>
                </a:lnTo>
                <a:lnTo>
                  <a:pt x="46256" y="21115"/>
                </a:lnTo>
                <a:lnTo>
                  <a:pt x="46256" y="12776"/>
                </a:lnTo>
                <a:lnTo>
                  <a:pt x="45558" y="21115"/>
                </a:lnTo>
                <a:lnTo>
                  <a:pt x="43093" y="21115"/>
                </a:lnTo>
                <a:lnTo>
                  <a:pt x="42436" y="12776"/>
                </a:lnTo>
                <a:lnTo>
                  <a:pt x="42436" y="21115"/>
                </a:lnTo>
                <a:lnTo>
                  <a:pt x="40176" y="21115"/>
                </a:lnTo>
                <a:lnTo>
                  <a:pt x="40176" y="1602"/>
                </a:lnTo>
                <a:lnTo>
                  <a:pt x="43791" y="1602"/>
                </a:lnTo>
                <a:lnTo>
                  <a:pt x="44326" y="8216"/>
                </a:lnTo>
                <a:lnTo>
                  <a:pt x="44860" y="1602"/>
                </a:lnTo>
                <a:close/>
                <a:moveTo>
                  <a:pt x="58211" y="1602"/>
                </a:moveTo>
                <a:lnTo>
                  <a:pt x="58211" y="21115"/>
                </a:lnTo>
                <a:lnTo>
                  <a:pt x="55951" y="21115"/>
                </a:lnTo>
                <a:lnTo>
                  <a:pt x="55951" y="12776"/>
                </a:lnTo>
                <a:lnTo>
                  <a:pt x="55294" y="21115"/>
                </a:lnTo>
                <a:lnTo>
                  <a:pt x="52788" y="21115"/>
                </a:lnTo>
                <a:lnTo>
                  <a:pt x="52131" y="12776"/>
                </a:lnTo>
                <a:lnTo>
                  <a:pt x="52131" y="21115"/>
                </a:lnTo>
                <a:lnTo>
                  <a:pt x="49871" y="21115"/>
                </a:lnTo>
                <a:lnTo>
                  <a:pt x="49871" y="1602"/>
                </a:lnTo>
                <a:lnTo>
                  <a:pt x="53486" y="1602"/>
                </a:lnTo>
                <a:lnTo>
                  <a:pt x="54020" y="8216"/>
                </a:lnTo>
                <a:lnTo>
                  <a:pt x="54596" y="1602"/>
                </a:lnTo>
                <a:close/>
                <a:moveTo>
                  <a:pt x="67906" y="1602"/>
                </a:moveTo>
                <a:lnTo>
                  <a:pt x="67906" y="21115"/>
                </a:lnTo>
                <a:lnTo>
                  <a:pt x="65646" y="21115"/>
                </a:lnTo>
                <a:lnTo>
                  <a:pt x="65646" y="12776"/>
                </a:lnTo>
                <a:lnTo>
                  <a:pt x="64989" y="21115"/>
                </a:lnTo>
                <a:lnTo>
                  <a:pt x="62483" y="21115"/>
                </a:lnTo>
                <a:lnTo>
                  <a:pt x="61826" y="12776"/>
                </a:lnTo>
                <a:lnTo>
                  <a:pt x="61826" y="21115"/>
                </a:lnTo>
                <a:lnTo>
                  <a:pt x="59566" y="21115"/>
                </a:lnTo>
                <a:lnTo>
                  <a:pt x="59566" y="1602"/>
                </a:lnTo>
                <a:lnTo>
                  <a:pt x="63181" y="1602"/>
                </a:lnTo>
                <a:lnTo>
                  <a:pt x="63715" y="8216"/>
                </a:lnTo>
                <a:lnTo>
                  <a:pt x="64290" y="1602"/>
                </a:lnTo>
                <a:close/>
                <a:moveTo>
                  <a:pt x="77600" y="1602"/>
                </a:moveTo>
                <a:lnTo>
                  <a:pt x="77600" y="21115"/>
                </a:lnTo>
                <a:lnTo>
                  <a:pt x="75341" y="21115"/>
                </a:lnTo>
                <a:lnTo>
                  <a:pt x="75341" y="12776"/>
                </a:lnTo>
                <a:lnTo>
                  <a:pt x="74684" y="21115"/>
                </a:lnTo>
                <a:lnTo>
                  <a:pt x="72178" y="21115"/>
                </a:lnTo>
                <a:lnTo>
                  <a:pt x="71521" y="12776"/>
                </a:lnTo>
                <a:lnTo>
                  <a:pt x="71521" y="21115"/>
                </a:lnTo>
                <a:lnTo>
                  <a:pt x="69261" y="21115"/>
                </a:lnTo>
                <a:lnTo>
                  <a:pt x="69261" y="1602"/>
                </a:lnTo>
                <a:lnTo>
                  <a:pt x="72876" y="1602"/>
                </a:lnTo>
                <a:lnTo>
                  <a:pt x="73451" y="8216"/>
                </a:lnTo>
                <a:lnTo>
                  <a:pt x="73985" y="1602"/>
                </a:lnTo>
                <a:close/>
                <a:moveTo>
                  <a:pt x="87295" y="1602"/>
                </a:moveTo>
                <a:lnTo>
                  <a:pt x="87295" y="21115"/>
                </a:lnTo>
                <a:lnTo>
                  <a:pt x="85077" y="21115"/>
                </a:lnTo>
                <a:lnTo>
                  <a:pt x="85077" y="12776"/>
                </a:lnTo>
                <a:lnTo>
                  <a:pt x="84379" y="21115"/>
                </a:lnTo>
                <a:lnTo>
                  <a:pt x="81914" y="21115"/>
                </a:lnTo>
                <a:lnTo>
                  <a:pt x="81216" y="12776"/>
                </a:lnTo>
                <a:lnTo>
                  <a:pt x="81216" y="21115"/>
                </a:lnTo>
                <a:lnTo>
                  <a:pt x="78956" y="21115"/>
                </a:lnTo>
                <a:lnTo>
                  <a:pt x="78956" y="1602"/>
                </a:lnTo>
                <a:lnTo>
                  <a:pt x="82612" y="1602"/>
                </a:lnTo>
                <a:lnTo>
                  <a:pt x="83146" y="8216"/>
                </a:lnTo>
                <a:lnTo>
                  <a:pt x="83680" y="1602"/>
                </a:lnTo>
                <a:close/>
                <a:moveTo>
                  <a:pt x="96990" y="1602"/>
                </a:moveTo>
                <a:lnTo>
                  <a:pt x="96990" y="21115"/>
                </a:lnTo>
                <a:lnTo>
                  <a:pt x="94772" y="21115"/>
                </a:lnTo>
                <a:lnTo>
                  <a:pt x="94772" y="12776"/>
                </a:lnTo>
                <a:lnTo>
                  <a:pt x="94074" y="21115"/>
                </a:lnTo>
                <a:lnTo>
                  <a:pt x="91609" y="21115"/>
                </a:lnTo>
                <a:lnTo>
                  <a:pt x="90910" y="12776"/>
                </a:lnTo>
                <a:lnTo>
                  <a:pt x="90910" y="21115"/>
                </a:lnTo>
                <a:lnTo>
                  <a:pt x="88651" y="21115"/>
                </a:lnTo>
                <a:lnTo>
                  <a:pt x="88651" y="1602"/>
                </a:lnTo>
                <a:lnTo>
                  <a:pt x="92307" y="1602"/>
                </a:lnTo>
                <a:lnTo>
                  <a:pt x="92841" y="8216"/>
                </a:lnTo>
                <a:lnTo>
                  <a:pt x="93375" y="1602"/>
                </a:lnTo>
                <a:close/>
                <a:moveTo>
                  <a:pt x="106726" y="1602"/>
                </a:moveTo>
                <a:lnTo>
                  <a:pt x="106726" y="21115"/>
                </a:lnTo>
                <a:lnTo>
                  <a:pt x="104467" y="21115"/>
                </a:lnTo>
                <a:lnTo>
                  <a:pt x="104467" y="12776"/>
                </a:lnTo>
                <a:lnTo>
                  <a:pt x="103769" y="21115"/>
                </a:lnTo>
                <a:lnTo>
                  <a:pt x="101304" y="21115"/>
                </a:lnTo>
                <a:lnTo>
                  <a:pt x="100605" y="12776"/>
                </a:lnTo>
                <a:lnTo>
                  <a:pt x="100605" y="21115"/>
                </a:lnTo>
                <a:lnTo>
                  <a:pt x="98387" y="21115"/>
                </a:lnTo>
                <a:lnTo>
                  <a:pt x="98387" y="1602"/>
                </a:lnTo>
                <a:lnTo>
                  <a:pt x="102002" y="1602"/>
                </a:lnTo>
                <a:lnTo>
                  <a:pt x="102536" y="8216"/>
                </a:lnTo>
                <a:lnTo>
                  <a:pt x="103070" y="1602"/>
                </a:lnTo>
                <a:close/>
                <a:moveTo>
                  <a:pt x="116421" y="1602"/>
                </a:moveTo>
                <a:lnTo>
                  <a:pt x="116421" y="21115"/>
                </a:lnTo>
                <a:lnTo>
                  <a:pt x="114162" y="21115"/>
                </a:lnTo>
                <a:lnTo>
                  <a:pt x="114162" y="12776"/>
                </a:lnTo>
                <a:lnTo>
                  <a:pt x="113505" y="21115"/>
                </a:lnTo>
                <a:lnTo>
                  <a:pt x="110999" y="21115"/>
                </a:lnTo>
                <a:lnTo>
                  <a:pt x="110300" y="12776"/>
                </a:lnTo>
                <a:lnTo>
                  <a:pt x="110300" y="21115"/>
                </a:lnTo>
                <a:lnTo>
                  <a:pt x="108082" y="21115"/>
                </a:lnTo>
                <a:lnTo>
                  <a:pt x="108082" y="1602"/>
                </a:lnTo>
                <a:lnTo>
                  <a:pt x="111697" y="1602"/>
                </a:lnTo>
                <a:lnTo>
                  <a:pt x="112231" y="8216"/>
                </a:lnTo>
                <a:lnTo>
                  <a:pt x="112806" y="1602"/>
                </a:lnTo>
                <a:close/>
                <a:moveTo>
                  <a:pt x="9695" y="22183"/>
                </a:moveTo>
                <a:lnTo>
                  <a:pt x="9695" y="41696"/>
                </a:lnTo>
                <a:lnTo>
                  <a:pt x="7436" y="41696"/>
                </a:lnTo>
                <a:lnTo>
                  <a:pt x="7436" y="33357"/>
                </a:lnTo>
                <a:lnTo>
                  <a:pt x="6778" y="41696"/>
                </a:lnTo>
                <a:lnTo>
                  <a:pt x="4272" y="41696"/>
                </a:lnTo>
                <a:lnTo>
                  <a:pt x="3615" y="33357"/>
                </a:lnTo>
                <a:lnTo>
                  <a:pt x="3615" y="41696"/>
                </a:lnTo>
                <a:lnTo>
                  <a:pt x="1356" y="41696"/>
                </a:lnTo>
                <a:lnTo>
                  <a:pt x="1356" y="22183"/>
                </a:lnTo>
                <a:lnTo>
                  <a:pt x="4971" y="22183"/>
                </a:lnTo>
                <a:lnTo>
                  <a:pt x="5546" y="28797"/>
                </a:lnTo>
                <a:lnTo>
                  <a:pt x="6080" y="22183"/>
                </a:lnTo>
                <a:close/>
                <a:moveTo>
                  <a:pt x="19390" y="22183"/>
                </a:moveTo>
                <a:lnTo>
                  <a:pt x="19390" y="41696"/>
                </a:lnTo>
                <a:lnTo>
                  <a:pt x="17172" y="41696"/>
                </a:lnTo>
                <a:lnTo>
                  <a:pt x="17172" y="33357"/>
                </a:lnTo>
                <a:lnTo>
                  <a:pt x="16473" y="41696"/>
                </a:lnTo>
                <a:lnTo>
                  <a:pt x="13967" y="41696"/>
                </a:lnTo>
                <a:lnTo>
                  <a:pt x="13310" y="33357"/>
                </a:lnTo>
                <a:lnTo>
                  <a:pt x="13310" y="41696"/>
                </a:lnTo>
                <a:lnTo>
                  <a:pt x="11051" y="41696"/>
                </a:lnTo>
                <a:lnTo>
                  <a:pt x="11051" y="22183"/>
                </a:lnTo>
                <a:lnTo>
                  <a:pt x="14707" y="22183"/>
                </a:lnTo>
                <a:lnTo>
                  <a:pt x="15241" y="28797"/>
                </a:lnTo>
                <a:lnTo>
                  <a:pt x="15775" y="22183"/>
                </a:lnTo>
                <a:close/>
                <a:moveTo>
                  <a:pt x="29126" y="22183"/>
                </a:moveTo>
                <a:lnTo>
                  <a:pt x="29126" y="41696"/>
                </a:lnTo>
                <a:lnTo>
                  <a:pt x="26866" y="41696"/>
                </a:lnTo>
                <a:lnTo>
                  <a:pt x="26866" y="33357"/>
                </a:lnTo>
                <a:lnTo>
                  <a:pt x="26168" y="41696"/>
                </a:lnTo>
                <a:lnTo>
                  <a:pt x="23703" y="41696"/>
                </a:lnTo>
                <a:lnTo>
                  <a:pt x="23005" y="33357"/>
                </a:lnTo>
                <a:lnTo>
                  <a:pt x="23005" y="41696"/>
                </a:lnTo>
                <a:lnTo>
                  <a:pt x="20745" y="41696"/>
                </a:lnTo>
                <a:lnTo>
                  <a:pt x="20745" y="22183"/>
                </a:lnTo>
                <a:lnTo>
                  <a:pt x="24402" y="22183"/>
                </a:lnTo>
                <a:lnTo>
                  <a:pt x="24936" y="28797"/>
                </a:lnTo>
                <a:lnTo>
                  <a:pt x="25470" y="22183"/>
                </a:lnTo>
                <a:close/>
                <a:moveTo>
                  <a:pt x="38821" y="22183"/>
                </a:moveTo>
                <a:lnTo>
                  <a:pt x="38821" y="41696"/>
                </a:lnTo>
                <a:lnTo>
                  <a:pt x="36561" y="41696"/>
                </a:lnTo>
                <a:lnTo>
                  <a:pt x="36561" y="33357"/>
                </a:lnTo>
                <a:lnTo>
                  <a:pt x="35863" y="41696"/>
                </a:lnTo>
                <a:lnTo>
                  <a:pt x="33398" y="41696"/>
                </a:lnTo>
                <a:lnTo>
                  <a:pt x="32700" y="33357"/>
                </a:lnTo>
                <a:lnTo>
                  <a:pt x="32700" y="41696"/>
                </a:lnTo>
                <a:lnTo>
                  <a:pt x="30440" y="41696"/>
                </a:lnTo>
                <a:lnTo>
                  <a:pt x="30440" y="22183"/>
                </a:lnTo>
                <a:lnTo>
                  <a:pt x="34097" y="22183"/>
                </a:lnTo>
                <a:lnTo>
                  <a:pt x="34631" y="28797"/>
                </a:lnTo>
                <a:lnTo>
                  <a:pt x="35165" y="22183"/>
                </a:lnTo>
                <a:close/>
                <a:moveTo>
                  <a:pt x="48516" y="22183"/>
                </a:moveTo>
                <a:lnTo>
                  <a:pt x="48516" y="41696"/>
                </a:lnTo>
                <a:lnTo>
                  <a:pt x="46256" y="41696"/>
                </a:lnTo>
                <a:lnTo>
                  <a:pt x="46256" y="33357"/>
                </a:lnTo>
                <a:lnTo>
                  <a:pt x="45558" y="41696"/>
                </a:lnTo>
                <a:lnTo>
                  <a:pt x="43093" y="41696"/>
                </a:lnTo>
                <a:lnTo>
                  <a:pt x="42436" y="33357"/>
                </a:lnTo>
                <a:lnTo>
                  <a:pt x="42436" y="41696"/>
                </a:lnTo>
                <a:lnTo>
                  <a:pt x="40176" y="41696"/>
                </a:lnTo>
                <a:lnTo>
                  <a:pt x="40176" y="22183"/>
                </a:lnTo>
                <a:lnTo>
                  <a:pt x="43791" y="22183"/>
                </a:lnTo>
                <a:lnTo>
                  <a:pt x="44326" y="28797"/>
                </a:lnTo>
                <a:lnTo>
                  <a:pt x="44860" y="22183"/>
                </a:lnTo>
                <a:close/>
                <a:moveTo>
                  <a:pt x="58211" y="22183"/>
                </a:moveTo>
                <a:lnTo>
                  <a:pt x="58211" y="41696"/>
                </a:lnTo>
                <a:lnTo>
                  <a:pt x="55951" y="41696"/>
                </a:lnTo>
                <a:lnTo>
                  <a:pt x="55951" y="33357"/>
                </a:lnTo>
                <a:lnTo>
                  <a:pt x="55294" y="41696"/>
                </a:lnTo>
                <a:lnTo>
                  <a:pt x="52788" y="41696"/>
                </a:lnTo>
                <a:lnTo>
                  <a:pt x="52131" y="33357"/>
                </a:lnTo>
                <a:lnTo>
                  <a:pt x="52131" y="41696"/>
                </a:lnTo>
                <a:lnTo>
                  <a:pt x="49871" y="41696"/>
                </a:lnTo>
                <a:lnTo>
                  <a:pt x="49871" y="22183"/>
                </a:lnTo>
                <a:lnTo>
                  <a:pt x="53486" y="22183"/>
                </a:lnTo>
                <a:lnTo>
                  <a:pt x="54020" y="28797"/>
                </a:lnTo>
                <a:lnTo>
                  <a:pt x="54596" y="22183"/>
                </a:lnTo>
                <a:close/>
                <a:moveTo>
                  <a:pt x="67906" y="22183"/>
                </a:moveTo>
                <a:lnTo>
                  <a:pt x="67906" y="41696"/>
                </a:lnTo>
                <a:lnTo>
                  <a:pt x="65646" y="41696"/>
                </a:lnTo>
                <a:lnTo>
                  <a:pt x="65646" y="33357"/>
                </a:lnTo>
                <a:lnTo>
                  <a:pt x="64989" y="41696"/>
                </a:lnTo>
                <a:lnTo>
                  <a:pt x="62483" y="41696"/>
                </a:lnTo>
                <a:lnTo>
                  <a:pt x="61826" y="33357"/>
                </a:lnTo>
                <a:lnTo>
                  <a:pt x="61826" y="41696"/>
                </a:lnTo>
                <a:lnTo>
                  <a:pt x="59566" y="41696"/>
                </a:lnTo>
                <a:lnTo>
                  <a:pt x="59566" y="22183"/>
                </a:lnTo>
                <a:lnTo>
                  <a:pt x="63181" y="22183"/>
                </a:lnTo>
                <a:lnTo>
                  <a:pt x="63715" y="28797"/>
                </a:lnTo>
                <a:lnTo>
                  <a:pt x="64290" y="22183"/>
                </a:lnTo>
                <a:close/>
                <a:moveTo>
                  <a:pt x="77600" y="22183"/>
                </a:moveTo>
                <a:lnTo>
                  <a:pt x="77600" y="41696"/>
                </a:lnTo>
                <a:lnTo>
                  <a:pt x="75341" y="41696"/>
                </a:lnTo>
                <a:lnTo>
                  <a:pt x="75341" y="33357"/>
                </a:lnTo>
                <a:lnTo>
                  <a:pt x="74684" y="41696"/>
                </a:lnTo>
                <a:lnTo>
                  <a:pt x="72178" y="41696"/>
                </a:lnTo>
                <a:lnTo>
                  <a:pt x="71521" y="33357"/>
                </a:lnTo>
                <a:lnTo>
                  <a:pt x="71521" y="41696"/>
                </a:lnTo>
                <a:lnTo>
                  <a:pt x="69261" y="41696"/>
                </a:lnTo>
                <a:lnTo>
                  <a:pt x="69261" y="22183"/>
                </a:lnTo>
                <a:lnTo>
                  <a:pt x="72876" y="22183"/>
                </a:lnTo>
                <a:lnTo>
                  <a:pt x="73451" y="28797"/>
                </a:lnTo>
                <a:lnTo>
                  <a:pt x="73985" y="22183"/>
                </a:lnTo>
                <a:close/>
                <a:moveTo>
                  <a:pt x="87295" y="22183"/>
                </a:moveTo>
                <a:lnTo>
                  <a:pt x="87295" y="41696"/>
                </a:lnTo>
                <a:lnTo>
                  <a:pt x="85077" y="41696"/>
                </a:lnTo>
                <a:lnTo>
                  <a:pt x="85077" y="33357"/>
                </a:lnTo>
                <a:lnTo>
                  <a:pt x="84379" y="41696"/>
                </a:lnTo>
                <a:lnTo>
                  <a:pt x="81914" y="41696"/>
                </a:lnTo>
                <a:lnTo>
                  <a:pt x="81216" y="33357"/>
                </a:lnTo>
                <a:lnTo>
                  <a:pt x="81216" y="41696"/>
                </a:lnTo>
                <a:lnTo>
                  <a:pt x="78956" y="41696"/>
                </a:lnTo>
                <a:lnTo>
                  <a:pt x="78956" y="22183"/>
                </a:lnTo>
                <a:lnTo>
                  <a:pt x="82612" y="22183"/>
                </a:lnTo>
                <a:lnTo>
                  <a:pt x="83146" y="28797"/>
                </a:lnTo>
                <a:lnTo>
                  <a:pt x="83680" y="22183"/>
                </a:lnTo>
                <a:close/>
                <a:moveTo>
                  <a:pt x="96990" y="22183"/>
                </a:moveTo>
                <a:lnTo>
                  <a:pt x="96990" y="41696"/>
                </a:lnTo>
                <a:lnTo>
                  <a:pt x="94772" y="41696"/>
                </a:lnTo>
                <a:lnTo>
                  <a:pt x="94772" y="33357"/>
                </a:lnTo>
                <a:lnTo>
                  <a:pt x="94074" y="41696"/>
                </a:lnTo>
                <a:lnTo>
                  <a:pt x="91609" y="41696"/>
                </a:lnTo>
                <a:lnTo>
                  <a:pt x="90910" y="33357"/>
                </a:lnTo>
                <a:lnTo>
                  <a:pt x="90910" y="41696"/>
                </a:lnTo>
                <a:lnTo>
                  <a:pt x="88651" y="41696"/>
                </a:lnTo>
                <a:lnTo>
                  <a:pt x="88651" y="22183"/>
                </a:lnTo>
                <a:lnTo>
                  <a:pt x="92307" y="22183"/>
                </a:lnTo>
                <a:lnTo>
                  <a:pt x="92841" y="28797"/>
                </a:lnTo>
                <a:lnTo>
                  <a:pt x="93375" y="22183"/>
                </a:lnTo>
                <a:close/>
                <a:moveTo>
                  <a:pt x="106726" y="22183"/>
                </a:moveTo>
                <a:lnTo>
                  <a:pt x="106726" y="41696"/>
                </a:lnTo>
                <a:lnTo>
                  <a:pt x="104467" y="41696"/>
                </a:lnTo>
                <a:lnTo>
                  <a:pt x="104467" y="33357"/>
                </a:lnTo>
                <a:lnTo>
                  <a:pt x="103769" y="41696"/>
                </a:lnTo>
                <a:lnTo>
                  <a:pt x="101304" y="41696"/>
                </a:lnTo>
                <a:lnTo>
                  <a:pt x="100605" y="33357"/>
                </a:lnTo>
                <a:lnTo>
                  <a:pt x="100605" y="41696"/>
                </a:lnTo>
                <a:lnTo>
                  <a:pt x="98387" y="41696"/>
                </a:lnTo>
                <a:lnTo>
                  <a:pt x="98387" y="22183"/>
                </a:lnTo>
                <a:lnTo>
                  <a:pt x="102002" y="22183"/>
                </a:lnTo>
                <a:lnTo>
                  <a:pt x="102536" y="28797"/>
                </a:lnTo>
                <a:lnTo>
                  <a:pt x="103070" y="22183"/>
                </a:lnTo>
                <a:close/>
                <a:moveTo>
                  <a:pt x="116421" y="22183"/>
                </a:moveTo>
                <a:lnTo>
                  <a:pt x="116421" y="41696"/>
                </a:lnTo>
                <a:lnTo>
                  <a:pt x="114162" y="41696"/>
                </a:lnTo>
                <a:lnTo>
                  <a:pt x="114162" y="33357"/>
                </a:lnTo>
                <a:lnTo>
                  <a:pt x="113505" y="41696"/>
                </a:lnTo>
                <a:lnTo>
                  <a:pt x="110999" y="41696"/>
                </a:lnTo>
                <a:lnTo>
                  <a:pt x="110300" y="33357"/>
                </a:lnTo>
                <a:lnTo>
                  <a:pt x="110300" y="41696"/>
                </a:lnTo>
                <a:lnTo>
                  <a:pt x="108082" y="41696"/>
                </a:lnTo>
                <a:lnTo>
                  <a:pt x="108082" y="22183"/>
                </a:lnTo>
                <a:lnTo>
                  <a:pt x="111697" y="22183"/>
                </a:lnTo>
                <a:lnTo>
                  <a:pt x="112231" y="28797"/>
                </a:lnTo>
                <a:lnTo>
                  <a:pt x="112806" y="22183"/>
                </a:lnTo>
                <a:close/>
                <a:moveTo>
                  <a:pt x="9695" y="42764"/>
                </a:moveTo>
                <a:lnTo>
                  <a:pt x="9695" y="62278"/>
                </a:lnTo>
                <a:lnTo>
                  <a:pt x="7436" y="62278"/>
                </a:lnTo>
                <a:lnTo>
                  <a:pt x="7436" y="53938"/>
                </a:lnTo>
                <a:lnTo>
                  <a:pt x="6778" y="62278"/>
                </a:lnTo>
                <a:lnTo>
                  <a:pt x="4272" y="62278"/>
                </a:lnTo>
                <a:lnTo>
                  <a:pt x="3615" y="53938"/>
                </a:lnTo>
                <a:lnTo>
                  <a:pt x="3615" y="62278"/>
                </a:lnTo>
                <a:lnTo>
                  <a:pt x="1356" y="62278"/>
                </a:lnTo>
                <a:lnTo>
                  <a:pt x="1356" y="42764"/>
                </a:lnTo>
                <a:lnTo>
                  <a:pt x="4971" y="42764"/>
                </a:lnTo>
                <a:lnTo>
                  <a:pt x="5546" y="49378"/>
                </a:lnTo>
                <a:lnTo>
                  <a:pt x="6080" y="42764"/>
                </a:lnTo>
                <a:close/>
                <a:moveTo>
                  <a:pt x="19390" y="42764"/>
                </a:moveTo>
                <a:lnTo>
                  <a:pt x="19390" y="62278"/>
                </a:lnTo>
                <a:lnTo>
                  <a:pt x="17172" y="62278"/>
                </a:lnTo>
                <a:lnTo>
                  <a:pt x="17172" y="53938"/>
                </a:lnTo>
                <a:lnTo>
                  <a:pt x="16473" y="62278"/>
                </a:lnTo>
                <a:lnTo>
                  <a:pt x="13967" y="62278"/>
                </a:lnTo>
                <a:lnTo>
                  <a:pt x="13310" y="53938"/>
                </a:lnTo>
                <a:lnTo>
                  <a:pt x="13310" y="62278"/>
                </a:lnTo>
                <a:lnTo>
                  <a:pt x="11051" y="62278"/>
                </a:lnTo>
                <a:lnTo>
                  <a:pt x="11051" y="42764"/>
                </a:lnTo>
                <a:lnTo>
                  <a:pt x="14707" y="42764"/>
                </a:lnTo>
                <a:lnTo>
                  <a:pt x="15241" y="49378"/>
                </a:lnTo>
                <a:lnTo>
                  <a:pt x="15775" y="42764"/>
                </a:lnTo>
                <a:close/>
                <a:moveTo>
                  <a:pt x="29126" y="42764"/>
                </a:moveTo>
                <a:lnTo>
                  <a:pt x="29126" y="62278"/>
                </a:lnTo>
                <a:lnTo>
                  <a:pt x="26866" y="62278"/>
                </a:lnTo>
                <a:lnTo>
                  <a:pt x="26866" y="53938"/>
                </a:lnTo>
                <a:lnTo>
                  <a:pt x="26168" y="62278"/>
                </a:lnTo>
                <a:lnTo>
                  <a:pt x="23703" y="62278"/>
                </a:lnTo>
                <a:lnTo>
                  <a:pt x="23005" y="53938"/>
                </a:lnTo>
                <a:lnTo>
                  <a:pt x="23005" y="62278"/>
                </a:lnTo>
                <a:lnTo>
                  <a:pt x="20745" y="62278"/>
                </a:lnTo>
                <a:lnTo>
                  <a:pt x="20745" y="42764"/>
                </a:lnTo>
                <a:lnTo>
                  <a:pt x="24402" y="42764"/>
                </a:lnTo>
                <a:lnTo>
                  <a:pt x="24936" y="49378"/>
                </a:lnTo>
                <a:lnTo>
                  <a:pt x="25470" y="42764"/>
                </a:lnTo>
                <a:close/>
                <a:moveTo>
                  <a:pt x="38821" y="42764"/>
                </a:moveTo>
                <a:lnTo>
                  <a:pt x="38821" y="62278"/>
                </a:lnTo>
                <a:lnTo>
                  <a:pt x="36561" y="62278"/>
                </a:lnTo>
                <a:lnTo>
                  <a:pt x="36561" y="53938"/>
                </a:lnTo>
                <a:lnTo>
                  <a:pt x="35863" y="62278"/>
                </a:lnTo>
                <a:lnTo>
                  <a:pt x="33398" y="62278"/>
                </a:lnTo>
                <a:lnTo>
                  <a:pt x="32700" y="53938"/>
                </a:lnTo>
                <a:lnTo>
                  <a:pt x="32700" y="62278"/>
                </a:lnTo>
                <a:lnTo>
                  <a:pt x="30440" y="62278"/>
                </a:lnTo>
                <a:lnTo>
                  <a:pt x="30440" y="42764"/>
                </a:lnTo>
                <a:lnTo>
                  <a:pt x="34097" y="42764"/>
                </a:lnTo>
                <a:lnTo>
                  <a:pt x="34631" y="49378"/>
                </a:lnTo>
                <a:lnTo>
                  <a:pt x="35165" y="42764"/>
                </a:lnTo>
                <a:close/>
                <a:moveTo>
                  <a:pt x="48516" y="42764"/>
                </a:moveTo>
                <a:lnTo>
                  <a:pt x="48516" y="62278"/>
                </a:lnTo>
                <a:lnTo>
                  <a:pt x="46256" y="62278"/>
                </a:lnTo>
                <a:lnTo>
                  <a:pt x="46256" y="53938"/>
                </a:lnTo>
                <a:lnTo>
                  <a:pt x="45558" y="62278"/>
                </a:lnTo>
                <a:lnTo>
                  <a:pt x="43093" y="62278"/>
                </a:lnTo>
                <a:lnTo>
                  <a:pt x="42436" y="53938"/>
                </a:lnTo>
                <a:lnTo>
                  <a:pt x="42436" y="62278"/>
                </a:lnTo>
                <a:lnTo>
                  <a:pt x="40176" y="62278"/>
                </a:lnTo>
                <a:lnTo>
                  <a:pt x="40176" y="42764"/>
                </a:lnTo>
                <a:lnTo>
                  <a:pt x="43791" y="42764"/>
                </a:lnTo>
                <a:lnTo>
                  <a:pt x="44326" y="49378"/>
                </a:lnTo>
                <a:lnTo>
                  <a:pt x="44860" y="42764"/>
                </a:lnTo>
                <a:close/>
                <a:moveTo>
                  <a:pt x="58211" y="42764"/>
                </a:moveTo>
                <a:lnTo>
                  <a:pt x="58211" y="62278"/>
                </a:lnTo>
                <a:lnTo>
                  <a:pt x="55951" y="62278"/>
                </a:lnTo>
                <a:lnTo>
                  <a:pt x="55951" y="53938"/>
                </a:lnTo>
                <a:lnTo>
                  <a:pt x="55294" y="62278"/>
                </a:lnTo>
                <a:lnTo>
                  <a:pt x="52788" y="62278"/>
                </a:lnTo>
                <a:lnTo>
                  <a:pt x="52131" y="53938"/>
                </a:lnTo>
                <a:lnTo>
                  <a:pt x="52131" y="62278"/>
                </a:lnTo>
                <a:lnTo>
                  <a:pt x="49871" y="62278"/>
                </a:lnTo>
                <a:lnTo>
                  <a:pt x="49871" y="42764"/>
                </a:lnTo>
                <a:lnTo>
                  <a:pt x="53486" y="42764"/>
                </a:lnTo>
                <a:lnTo>
                  <a:pt x="54020" y="49378"/>
                </a:lnTo>
                <a:lnTo>
                  <a:pt x="54596" y="42764"/>
                </a:lnTo>
                <a:close/>
                <a:moveTo>
                  <a:pt x="67906" y="42764"/>
                </a:moveTo>
                <a:lnTo>
                  <a:pt x="67906" y="62278"/>
                </a:lnTo>
                <a:lnTo>
                  <a:pt x="65646" y="62278"/>
                </a:lnTo>
                <a:lnTo>
                  <a:pt x="65646" y="53938"/>
                </a:lnTo>
                <a:lnTo>
                  <a:pt x="64989" y="62278"/>
                </a:lnTo>
                <a:lnTo>
                  <a:pt x="62483" y="62278"/>
                </a:lnTo>
                <a:lnTo>
                  <a:pt x="61826" y="53938"/>
                </a:lnTo>
                <a:lnTo>
                  <a:pt x="61826" y="62278"/>
                </a:lnTo>
                <a:lnTo>
                  <a:pt x="59566" y="62278"/>
                </a:lnTo>
                <a:lnTo>
                  <a:pt x="59566" y="42764"/>
                </a:lnTo>
                <a:lnTo>
                  <a:pt x="63181" y="42764"/>
                </a:lnTo>
                <a:lnTo>
                  <a:pt x="63715" y="49378"/>
                </a:lnTo>
                <a:lnTo>
                  <a:pt x="64290" y="42764"/>
                </a:lnTo>
                <a:close/>
                <a:moveTo>
                  <a:pt x="77600" y="42764"/>
                </a:moveTo>
                <a:lnTo>
                  <a:pt x="77600" y="62278"/>
                </a:lnTo>
                <a:lnTo>
                  <a:pt x="75341" y="62278"/>
                </a:lnTo>
                <a:lnTo>
                  <a:pt x="75341" y="53938"/>
                </a:lnTo>
                <a:lnTo>
                  <a:pt x="74684" y="62278"/>
                </a:lnTo>
                <a:lnTo>
                  <a:pt x="72178" y="62278"/>
                </a:lnTo>
                <a:lnTo>
                  <a:pt x="71521" y="53938"/>
                </a:lnTo>
                <a:lnTo>
                  <a:pt x="71521" y="62278"/>
                </a:lnTo>
                <a:lnTo>
                  <a:pt x="69261" y="62278"/>
                </a:lnTo>
                <a:lnTo>
                  <a:pt x="69261" y="42764"/>
                </a:lnTo>
                <a:lnTo>
                  <a:pt x="72876" y="42764"/>
                </a:lnTo>
                <a:lnTo>
                  <a:pt x="73451" y="49378"/>
                </a:lnTo>
                <a:lnTo>
                  <a:pt x="73985" y="42764"/>
                </a:lnTo>
                <a:close/>
                <a:moveTo>
                  <a:pt x="87295" y="42764"/>
                </a:moveTo>
                <a:lnTo>
                  <a:pt x="87295" y="62278"/>
                </a:lnTo>
                <a:lnTo>
                  <a:pt x="85077" y="62278"/>
                </a:lnTo>
                <a:lnTo>
                  <a:pt x="85077" y="53938"/>
                </a:lnTo>
                <a:lnTo>
                  <a:pt x="84379" y="62278"/>
                </a:lnTo>
                <a:lnTo>
                  <a:pt x="81914" y="62278"/>
                </a:lnTo>
                <a:lnTo>
                  <a:pt x="81216" y="53938"/>
                </a:lnTo>
                <a:lnTo>
                  <a:pt x="81216" y="62278"/>
                </a:lnTo>
                <a:lnTo>
                  <a:pt x="78956" y="62278"/>
                </a:lnTo>
                <a:lnTo>
                  <a:pt x="78956" y="42764"/>
                </a:lnTo>
                <a:lnTo>
                  <a:pt x="82612" y="42764"/>
                </a:lnTo>
                <a:lnTo>
                  <a:pt x="83146" y="49378"/>
                </a:lnTo>
                <a:lnTo>
                  <a:pt x="83680" y="42764"/>
                </a:lnTo>
                <a:close/>
                <a:moveTo>
                  <a:pt x="96990" y="42764"/>
                </a:moveTo>
                <a:lnTo>
                  <a:pt x="96990" y="62278"/>
                </a:lnTo>
                <a:lnTo>
                  <a:pt x="94772" y="62278"/>
                </a:lnTo>
                <a:lnTo>
                  <a:pt x="94772" y="53938"/>
                </a:lnTo>
                <a:lnTo>
                  <a:pt x="94074" y="62278"/>
                </a:lnTo>
                <a:lnTo>
                  <a:pt x="91609" y="62278"/>
                </a:lnTo>
                <a:lnTo>
                  <a:pt x="90910" y="53938"/>
                </a:lnTo>
                <a:lnTo>
                  <a:pt x="90910" y="62278"/>
                </a:lnTo>
                <a:lnTo>
                  <a:pt x="88651" y="62278"/>
                </a:lnTo>
                <a:lnTo>
                  <a:pt x="88651" y="42764"/>
                </a:lnTo>
                <a:lnTo>
                  <a:pt x="92307" y="42764"/>
                </a:lnTo>
                <a:lnTo>
                  <a:pt x="92841" y="49378"/>
                </a:lnTo>
                <a:lnTo>
                  <a:pt x="93375" y="42764"/>
                </a:lnTo>
                <a:close/>
                <a:moveTo>
                  <a:pt x="106726" y="42764"/>
                </a:moveTo>
                <a:lnTo>
                  <a:pt x="106726" y="62278"/>
                </a:lnTo>
                <a:lnTo>
                  <a:pt x="104467" y="62278"/>
                </a:lnTo>
                <a:lnTo>
                  <a:pt x="104467" y="53938"/>
                </a:lnTo>
                <a:lnTo>
                  <a:pt x="103769" y="62278"/>
                </a:lnTo>
                <a:lnTo>
                  <a:pt x="101304" y="62278"/>
                </a:lnTo>
                <a:lnTo>
                  <a:pt x="100605" y="53938"/>
                </a:lnTo>
                <a:lnTo>
                  <a:pt x="100605" y="62278"/>
                </a:lnTo>
                <a:lnTo>
                  <a:pt x="98387" y="62278"/>
                </a:lnTo>
                <a:lnTo>
                  <a:pt x="98387" y="42764"/>
                </a:lnTo>
                <a:lnTo>
                  <a:pt x="102002" y="42764"/>
                </a:lnTo>
                <a:lnTo>
                  <a:pt x="102536" y="49378"/>
                </a:lnTo>
                <a:lnTo>
                  <a:pt x="103070" y="42764"/>
                </a:lnTo>
                <a:close/>
                <a:moveTo>
                  <a:pt x="116421" y="42764"/>
                </a:moveTo>
                <a:lnTo>
                  <a:pt x="116421" y="62278"/>
                </a:lnTo>
                <a:lnTo>
                  <a:pt x="114162" y="62278"/>
                </a:lnTo>
                <a:lnTo>
                  <a:pt x="114162" y="53938"/>
                </a:lnTo>
                <a:lnTo>
                  <a:pt x="113505" y="62278"/>
                </a:lnTo>
                <a:lnTo>
                  <a:pt x="110999" y="62278"/>
                </a:lnTo>
                <a:lnTo>
                  <a:pt x="110300" y="53938"/>
                </a:lnTo>
                <a:lnTo>
                  <a:pt x="110300" y="62278"/>
                </a:lnTo>
                <a:lnTo>
                  <a:pt x="108082" y="62278"/>
                </a:lnTo>
                <a:lnTo>
                  <a:pt x="108082" y="42764"/>
                </a:lnTo>
                <a:lnTo>
                  <a:pt x="111697" y="42764"/>
                </a:lnTo>
                <a:lnTo>
                  <a:pt x="112231" y="49378"/>
                </a:lnTo>
                <a:lnTo>
                  <a:pt x="112806" y="42764"/>
                </a:lnTo>
                <a:close/>
                <a:moveTo>
                  <a:pt x="9695" y="63346"/>
                </a:moveTo>
                <a:lnTo>
                  <a:pt x="9695" y="82859"/>
                </a:lnTo>
                <a:lnTo>
                  <a:pt x="7436" y="82859"/>
                </a:lnTo>
                <a:lnTo>
                  <a:pt x="7436" y="74519"/>
                </a:lnTo>
                <a:lnTo>
                  <a:pt x="6778" y="82859"/>
                </a:lnTo>
                <a:lnTo>
                  <a:pt x="4272" y="82859"/>
                </a:lnTo>
                <a:lnTo>
                  <a:pt x="3615" y="74519"/>
                </a:lnTo>
                <a:lnTo>
                  <a:pt x="3615" y="82859"/>
                </a:lnTo>
                <a:lnTo>
                  <a:pt x="1356" y="82859"/>
                </a:lnTo>
                <a:lnTo>
                  <a:pt x="1356" y="63346"/>
                </a:lnTo>
                <a:lnTo>
                  <a:pt x="4971" y="63346"/>
                </a:lnTo>
                <a:lnTo>
                  <a:pt x="5546" y="70001"/>
                </a:lnTo>
                <a:lnTo>
                  <a:pt x="6080" y="63346"/>
                </a:lnTo>
                <a:close/>
                <a:moveTo>
                  <a:pt x="19390" y="63346"/>
                </a:moveTo>
                <a:lnTo>
                  <a:pt x="19390" y="82859"/>
                </a:lnTo>
                <a:lnTo>
                  <a:pt x="17172" y="82859"/>
                </a:lnTo>
                <a:lnTo>
                  <a:pt x="17172" y="74519"/>
                </a:lnTo>
                <a:lnTo>
                  <a:pt x="16473" y="82859"/>
                </a:lnTo>
                <a:lnTo>
                  <a:pt x="13967" y="82859"/>
                </a:lnTo>
                <a:lnTo>
                  <a:pt x="13310" y="74519"/>
                </a:lnTo>
                <a:lnTo>
                  <a:pt x="13310" y="82859"/>
                </a:lnTo>
                <a:lnTo>
                  <a:pt x="11051" y="82859"/>
                </a:lnTo>
                <a:lnTo>
                  <a:pt x="11051" y="63346"/>
                </a:lnTo>
                <a:lnTo>
                  <a:pt x="14707" y="63346"/>
                </a:lnTo>
                <a:lnTo>
                  <a:pt x="15241" y="70001"/>
                </a:lnTo>
                <a:lnTo>
                  <a:pt x="15775" y="63346"/>
                </a:lnTo>
                <a:close/>
                <a:moveTo>
                  <a:pt x="29126" y="63346"/>
                </a:moveTo>
                <a:lnTo>
                  <a:pt x="29126" y="82859"/>
                </a:lnTo>
                <a:lnTo>
                  <a:pt x="26866" y="82859"/>
                </a:lnTo>
                <a:lnTo>
                  <a:pt x="26866" y="74519"/>
                </a:lnTo>
                <a:lnTo>
                  <a:pt x="26168" y="82859"/>
                </a:lnTo>
                <a:lnTo>
                  <a:pt x="23703" y="82859"/>
                </a:lnTo>
                <a:lnTo>
                  <a:pt x="23005" y="74519"/>
                </a:lnTo>
                <a:lnTo>
                  <a:pt x="23005" y="82859"/>
                </a:lnTo>
                <a:lnTo>
                  <a:pt x="20745" y="82859"/>
                </a:lnTo>
                <a:lnTo>
                  <a:pt x="20745" y="63346"/>
                </a:lnTo>
                <a:lnTo>
                  <a:pt x="24402" y="63346"/>
                </a:lnTo>
                <a:lnTo>
                  <a:pt x="24936" y="70001"/>
                </a:lnTo>
                <a:lnTo>
                  <a:pt x="25470" y="63346"/>
                </a:lnTo>
                <a:close/>
                <a:moveTo>
                  <a:pt x="38821" y="63346"/>
                </a:moveTo>
                <a:lnTo>
                  <a:pt x="38821" y="82859"/>
                </a:lnTo>
                <a:lnTo>
                  <a:pt x="36561" y="82859"/>
                </a:lnTo>
                <a:lnTo>
                  <a:pt x="36561" y="74519"/>
                </a:lnTo>
                <a:lnTo>
                  <a:pt x="35863" y="82859"/>
                </a:lnTo>
                <a:lnTo>
                  <a:pt x="33398" y="82859"/>
                </a:lnTo>
                <a:lnTo>
                  <a:pt x="32700" y="74519"/>
                </a:lnTo>
                <a:lnTo>
                  <a:pt x="32700" y="82859"/>
                </a:lnTo>
                <a:lnTo>
                  <a:pt x="30440" y="82859"/>
                </a:lnTo>
                <a:lnTo>
                  <a:pt x="30440" y="63346"/>
                </a:lnTo>
                <a:lnTo>
                  <a:pt x="34097" y="63346"/>
                </a:lnTo>
                <a:lnTo>
                  <a:pt x="34631" y="70001"/>
                </a:lnTo>
                <a:lnTo>
                  <a:pt x="35165" y="63346"/>
                </a:lnTo>
                <a:close/>
                <a:moveTo>
                  <a:pt x="48516" y="63346"/>
                </a:moveTo>
                <a:lnTo>
                  <a:pt x="48516" y="82859"/>
                </a:lnTo>
                <a:lnTo>
                  <a:pt x="46256" y="82859"/>
                </a:lnTo>
                <a:lnTo>
                  <a:pt x="46256" y="74519"/>
                </a:lnTo>
                <a:lnTo>
                  <a:pt x="45558" y="82859"/>
                </a:lnTo>
                <a:lnTo>
                  <a:pt x="43093" y="82859"/>
                </a:lnTo>
                <a:lnTo>
                  <a:pt x="42436" y="74519"/>
                </a:lnTo>
                <a:lnTo>
                  <a:pt x="42436" y="82859"/>
                </a:lnTo>
                <a:lnTo>
                  <a:pt x="40176" y="82859"/>
                </a:lnTo>
                <a:lnTo>
                  <a:pt x="40176" y="63346"/>
                </a:lnTo>
                <a:lnTo>
                  <a:pt x="43791" y="63346"/>
                </a:lnTo>
                <a:lnTo>
                  <a:pt x="44326" y="70001"/>
                </a:lnTo>
                <a:lnTo>
                  <a:pt x="44860" y="63346"/>
                </a:lnTo>
                <a:close/>
                <a:moveTo>
                  <a:pt x="58211" y="63346"/>
                </a:moveTo>
                <a:lnTo>
                  <a:pt x="58211" y="82859"/>
                </a:lnTo>
                <a:lnTo>
                  <a:pt x="55951" y="82859"/>
                </a:lnTo>
                <a:lnTo>
                  <a:pt x="55951" y="74519"/>
                </a:lnTo>
                <a:lnTo>
                  <a:pt x="55294" y="82859"/>
                </a:lnTo>
                <a:lnTo>
                  <a:pt x="52788" y="82859"/>
                </a:lnTo>
                <a:lnTo>
                  <a:pt x="52131" y="74519"/>
                </a:lnTo>
                <a:lnTo>
                  <a:pt x="52131" y="82859"/>
                </a:lnTo>
                <a:lnTo>
                  <a:pt x="49871" y="82859"/>
                </a:lnTo>
                <a:lnTo>
                  <a:pt x="49871" y="63346"/>
                </a:lnTo>
                <a:lnTo>
                  <a:pt x="53486" y="63346"/>
                </a:lnTo>
                <a:lnTo>
                  <a:pt x="54020" y="70001"/>
                </a:lnTo>
                <a:lnTo>
                  <a:pt x="54596" y="63346"/>
                </a:lnTo>
                <a:close/>
                <a:moveTo>
                  <a:pt x="67906" y="63346"/>
                </a:moveTo>
                <a:lnTo>
                  <a:pt x="67906" y="82859"/>
                </a:lnTo>
                <a:lnTo>
                  <a:pt x="65646" y="82859"/>
                </a:lnTo>
                <a:lnTo>
                  <a:pt x="65646" y="74519"/>
                </a:lnTo>
                <a:lnTo>
                  <a:pt x="64989" y="82859"/>
                </a:lnTo>
                <a:lnTo>
                  <a:pt x="62483" y="82859"/>
                </a:lnTo>
                <a:lnTo>
                  <a:pt x="61826" y="74519"/>
                </a:lnTo>
                <a:lnTo>
                  <a:pt x="61826" y="82859"/>
                </a:lnTo>
                <a:lnTo>
                  <a:pt x="59566" y="82859"/>
                </a:lnTo>
                <a:lnTo>
                  <a:pt x="59566" y="63346"/>
                </a:lnTo>
                <a:lnTo>
                  <a:pt x="63181" y="63346"/>
                </a:lnTo>
                <a:lnTo>
                  <a:pt x="63715" y="70001"/>
                </a:lnTo>
                <a:lnTo>
                  <a:pt x="64290" y="63346"/>
                </a:lnTo>
                <a:close/>
                <a:moveTo>
                  <a:pt x="77600" y="63346"/>
                </a:moveTo>
                <a:lnTo>
                  <a:pt x="77600" y="82859"/>
                </a:lnTo>
                <a:lnTo>
                  <a:pt x="75341" y="82859"/>
                </a:lnTo>
                <a:lnTo>
                  <a:pt x="75341" y="74519"/>
                </a:lnTo>
                <a:lnTo>
                  <a:pt x="74684" y="82859"/>
                </a:lnTo>
                <a:lnTo>
                  <a:pt x="72178" y="82859"/>
                </a:lnTo>
                <a:lnTo>
                  <a:pt x="71521" y="74519"/>
                </a:lnTo>
                <a:lnTo>
                  <a:pt x="71521" y="82859"/>
                </a:lnTo>
                <a:lnTo>
                  <a:pt x="69261" y="82859"/>
                </a:lnTo>
                <a:lnTo>
                  <a:pt x="69261" y="63346"/>
                </a:lnTo>
                <a:lnTo>
                  <a:pt x="72876" y="63346"/>
                </a:lnTo>
                <a:lnTo>
                  <a:pt x="73451" y="70001"/>
                </a:lnTo>
                <a:lnTo>
                  <a:pt x="73985" y="63346"/>
                </a:lnTo>
                <a:close/>
                <a:moveTo>
                  <a:pt x="87295" y="63346"/>
                </a:moveTo>
                <a:lnTo>
                  <a:pt x="87295" y="82859"/>
                </a:lnTo>
                <a:lnTo>
                  <a:pt x="85077" y="82859"/>
                </a:lnTo>
                <a:lnTo>
                  <a:pt x="85077" y="74519"/>
                </a:lnTo>
                <a:lnTo>
                  <a:pt x="84379" y="82859"/>
                </a:lnTo>
                <a:lnTo>
                  <a:pt x="81914" y="82859"/>
                </a:lnTo>
                <a:lnTo>
                  <a:pt x="81216" y="74519"/>
                </a:lnTo>
                <a:lnTo>
                  <a:pt x="81216" y="82859"/>
                </a:lnTo>
                <a:lnTo>
                  <a:pt x="78956" y="82859"/>
                </a:lnTo>
                <a:lnTo>
                  <a:pt x="78956" y="63346"/>
                </a:lnTo>
                <a:lnTo>
                  <a:pt x="82612" y="63346"/>
                </a:lnTo>
                <a:lnTo>
                  <a:pt x="83146" y="70001"/>
                </a:lnTo>
                <a:lnTo>
                  <a:pt x="83680" y="63346"/>
                </a:lnTo>
                <a:close/>
                <a:moveTo>
                  <a:pt x="96990" y="63346"/>
                </a:moveTo>
                <a:lnTo>
                  <a:pt x="96990" y="82859"/>
                </a:lnTo>
                <a:lnTo>
                  <a:pt x="94772" y="82859"/>
                </a:lnTo>
                <a:lnTo>
                  <a:pt x="94772" y="74519"/>
                </a:lnTo>
                <a:lnTo>
                  <a:pt x="94074" y="82859"/>
                </a:lnTo>
                <a:lnTo>
                  <a:pt x="91609" y="82859"/>
                </a:lnTo>
                <a:lnTo>
                  <a:pt x="90910" y="74519"/>
                </a:lnTo>
                <a:lnTo>
                  <a:pt x="90910" y="82859"/>
                </a:lnTo>
                <a:lnTo>
                  <a:pt x="88651" y="82859"/>
                </a:lnTo>
                <a:lnTo>
                  <a:pt x="88651" y="63346"/>
                </a:lnTo>
                <a:lnTo>
                  <a:pt x="92307" y="63346"/>
                </a:lnTo>
                <a:lnTo>
                  <a:pt x="92841" y="70001"/>
                </a:lnTo>
                <a:lnTo>
                  <a:pt x="93375" y="63346"/>
                </a:lnTo>
                <a:close/>
                <a:moveTo>
                  <a:pt x="106726" y="63346"/>
                </a:moveTo>
                <a:lnTo>
                  <a:pt x="106726" y="82859"/>
                </a:lnTo>
                <a:lnTo>
                  <a:pt x="104467" y="82859"/>
                </a:lnTo>
                <a:lnTo>
                  <a:pt x="104467" y="74519"/>
                </a:lnTo>
                <a:lnTo>
                  <a:pt x="103769" y="82859"/>
                </a:lnTo>
                <a:lnTo>
                  <a:pt x="101304" y="82859"/>
                </a:lnTo>
                <a:lnTo>
                  <a:pt x="100605" y="74519"/>
                </a:lnTo>
                <a:lnTo>
                  <a:pt x="100605" y="82859"/>
                </a:lnTo>
                <a:lnTo>
                  <a:pt x="98387" y="82859"/>
                </a:lnTo>
                <a:lnTo>
                  <a:pt x="98387" y="63346"/>
                </a:lnTo>
                <a:lnTo>
                  <a:pt x="102002" y="63346"/>
                </a:lnTo>
                <a:lnTo>
                  <a:pt x="102536" y="70001"/>
                </a:lnTo>
                <a:lnTo>
                  <a:pt x="103070" y="63346"/>
                </a:lnTo>
                <a:close/>
                <a:moveTo>
                  <a:pt x="116421" y="63346"/>
                </a:moveTo>
                <a:lnTo>
                  <a:pt x="116421" y="82859"/>
                </a:lnTo>
                <a:lnTo>
                  <a:pt x="114162" y="82859"/>
                </a:lnTo>
                <a:lnTo>
                  <a:pt x="114162" y="74519"/>
                </a:lnTo>
                <a:lnTo>
                  <a:pt x="113505" y="82859"/>
                </a:lnTo>
                <a:lnTo>
                  <a:pt x="110999" y="82859"/>
                </a:lnTo>
                <a:lnTo>
                  <a:pt x="110300" y="74519"/>
                </a:lnTo>
                <a:lnTo>
                  <a:pt x="110300" y="82859"/>
                </a:lnTo>
                <a:lnTo>
                  <a:pt x="108082" y="82859"/>
                </a:lnTo>
                <a:lnTo>
                  <a:pt x="108082" y="63346"/>
                </a:lnTo>
                <a:lnTo>
                  <a:pt x="111697" y="63346"/>
                </a:lnTo>
                <a:lnTo>
                  <a:pt x="112231" y="70001"/>
                </a:lnTo>
                <a:lnTo>
                  <a:pt x="112806" y="63346"/>
                </a:lnTo>
                <a:close/>
                <a:moveTo>
                  <a:pt x="9695" y="83927"/>
                </a:moveTo>
                <a:lnTo>
                  <a:pt x="9695" y="103440"/>
                </a:lnTo>
                <a:lnTo>
                  <a:pt x="7436" y="103440"/>
                </a:lnTo>
                <a:lnTo>
                  <a:pt x="7436" y="95142"/>
                </a:lnTo>
                <a:lnTo>
                  <a:pt x="6778" y="103440"/>
                </a:lnTo>
                <a:lnTo>
                  <a:pt x="4272" y="103440"/>
                </a:lnTo>
                <a:lnTo>
                  <a:pt x="3615" y="95142"/>
                </a:lnTo>
                <a:lnTo>
                  <a:pt x="3615" y="103440"/>
                </a:lnTo>
                <a:lnTo>
                  <a:pt x="1356" y="103440"/>
                </a:lnTo>
                <a:lnTo>
                  <a:pt x="1356" y="83927"/>
                </a:lnTo>
                <a:lnTo>
                  <a:pt x="4971" y="83927"/>
                </a:lnTo>
                <a:lnTo>
                  <a:pt x="5546" y="90582"/>
                </a:lnTo>
                <a:lnTo>
                  <a:pt x="6080" y="83927"/>
                </a:lnTo>
                <a:close/>
                <a:moveTo>
                  <a:pt x="19390" y="83927"/>
                </a:moveTo>
                <a:lnTo>
                  <a:pt x="19390" y="103440"/>
                </a:lnTo>
                <a:lnTo>
                  <a:pt x="17172" y="103440"/>
                </a:lnTo>
                <a:lnTo>
                  <a:pt x="17172" y="95142"/>
                </a:lnTo>
                <a:lnTo>
                  <a:pt x="16473" y="103440"/>
                </a:lnTo>
                <a:lnTo>
                  <a:pt x="13967" y="103440"/>
                </a:lnTo>
                <a:lnTo>
                  <a:pt x="13310" y="95142"/>
                </a:lnTo>
                <a:lnTo>
                  <a:pt x="13310" y="103440"/>
                </a:lnTo>
                <a:lnTo>
                  <a:pt x="11051" y="103440"/>
                </a:lnTo>
                <a:lnTo>
                  <a:pt x="11051" y="83927"/>
                </a:lnTo>
                <a:lnTo>
                  <a:pt x="14707" y="83927"/>
                </a:lnTo>
                <a:lnTo>
                  <a:pt x="15241" y="90582"/>
                </a:lnTo>
                <a:lnTo>
                  <a:pt x="15775" y="83927"/>
                </a:lnTo>
                <a:close/>
                <a:moveTo>
                  <a:pt x="29126" y="83927"/>
                </a:moveTo>
                <a:lnTo>
                  <a:pt x="29126" y="103440"/>
                </a:lnTo>
                <a:lnTo>
                  <a:pt x="26866" y="103440"/>
                </a:lnTo>
                <a:lnTo>
                  <a:pt x="26866" y="95142"/>
                </a:lnTo>
                <a:lnTo>
                  <a:pt x="26168" y="103440"/>
                </a:lnTo>
                <a:lnTo>
                  <a:pt x="23703" y="103440"/>
                </a:lnTo>
                <a:lnTo>
                  <a:pt x="23005" y="95142"/>
                </a:lnTo>
                <a:lnTo>
                  <a:pt x="23005" y="103440"/>
                </a:lnTo>
                <a:lnTo>
                  <a:pt x="20745" y="103440"/>
                </a:lnTo>
                <a:lnTo>
                  <a:pt x="20745" y="83927"/>
                </a:lnTo>
                <a:lnTo>
                  <a:pt x="24402" y="83927"/>
                </a:lnTo>
                <a:lnTo>
                  <a:pt x="24936" y="90582"/>
                </a:lnTo>
                <a:lnTo>
                  <a:pt x="25470" y="83927"/>
                </a:lnTo>
                <a:close/>
                <a:moveTo>
                  <a:pt x="38821" y="83927"/>
                </a:moveTo>
                <a:lnTo>
                  <a:pt x="38821" y="103440"/>
                </a:lnTo>
                <a:lnTo>
                  <a:pt x="36561" y="103440"/>
                </a:lnTo>
                <a:lnTo>
                  <a:pt x="36561" y="95142"/>
                </a:lnTo>
                <a:lnTo>
                  <a:pt x="35863" y="103440"/>
                </a:lnTo>
                <a:lnTo>
                  <a:pt x="33398" y="103440"/>
                </a:lnTo>
                <a:lnTo>
                  <a:pt x="32700" y="95142"/>
                </a:lnTo>
                <a:lnTo>
                  <a:pt x="32700" y="103440"/>
                </a:lnTo>
                <a:lnTo>
                  <a:pt x="30440" y="103440"/>
                </a:lnTo>
                <a:lnTo>
                  <a:pt x="30440" y="83927"/>
                </a:lnTo>
                <a:lnTo>
                  <a:pt x="34097" y="83927"/>
                </a:lnTo>
                <a:lnTo>
                  <a:pt x="34631" y="90582"/>
                </a:lnTo>
                <a:lnTo>
                  <a:pt x="35165" y="83927"/>
                </a:lnTo>
                <a:close/>
                <a:moveTo>
                  <a:pt x="48516" y="83927"/>
                </a:moveTo>
                <a:lnTo>
                  <a:pt x="48516" y="103440"/>
                </a:lnTo>
                <a:lnTo>
                  <a:pt x="46256" y="103440"/>
                </a:lnTo>
                <a:lnTo>
                  <a:pt x="46256" y="95142"/>
                </a:lnTo>
                <a:lnTo>
                  <a:pt x="45558" y="103440"/>
                </a:lnTo>
                <a:lnTo>
                  <a:pt x="43093" y="103440"/>
                </a:lnTo>
                <a:lnTo>
                  <a:pt x="42436" y="95142"/>
                </a:lnTo>
                <a:lnTo>
                  <a:pt x="42436" y="103440"/>
                </a:lnTo>
                <a:lnTo>
                  <a:pt x="40176" y="103440"/>
                </a:lnTo>
                <a:lnTo>
                  <a:pt x="40176" y="83927"/>
                </a:lnTo>
                <a:lnTo>
                  <a:pt x="43791" y="83927"/>
                </a:lnTo>
                <a:lnTo>
                  <a:pt x="44326" y="90582"/>
                </a:lnTo>
                <a:lnTo>
                  <a:pt x="44860" y="83927"/>
                </a:lnTo>
                <a:close/>
                <a:moveTo>
                  <a:pt x="58211" y="83927"/>
                </a:moveTo>
                <a:lnTo>
                  <a:pt x="58211" y="103440"/>
                </a:lnTo>
                <a:lnTo>
                  <a:pt x="55951" y="103440"/>
                </a:lnTo>
                <a:lnTo>
                  <a:pt x="55951" y="95142"/>
                </a:lnTo>
                <a:lnTo>
                  <a:pt x="55294" y="103440"/>
                </a:lnTo>
                <a:lnTo>
                  <a:pt x="52788" y="103440"/>
                </a:lnTo>
                <a:lnTo>
                  <a:pt x="52131" y="95142"/>
                </a:lnTo>
                <a:lnTo>
                  <a:pt x="52131" y="103440"/>
                </a:lnTo>
                <a:lnTo>
                  <a:pt x="49871" y="103440"/>
                </a:lnTo>
                <a:lnTo>
                  <a:pt x="49871" y="83927"/>
                </a:lnTo>
                <a:lnTo>
                  <a:pt x="53486" y="83927"/>
                </a:lnTo>
                <a:lnTo>
                  <a:pt x="54020" y="90582"/>
                </a:lnTo>
                <a:lnTo>
                  <a:pt x="54596" y="83927"/>
                </a:lnTo>
                <a:close/>
                <a:moveTo>
                  <a:pt x="67906" y="83927"/>
                </a:moveTo>
                <a:lnTo>
                  <a:pt x="67906" y="103440"/>
                </a:lnTo>
                <a:lnTo>
                  <a:pt x="65646" y="103440"/>
                </a:lnTo>
                <a:lnTo>
                  <a:pt x="65646" y="95142"/>
                </a:lnTo>
                <a:lnTo>
                  <a:pt x="64989" y="103440"/>
                </a:lnTo>
                <a:lnTo>
                  <a:pt x="62483" y="103440"/>
                </a:lnTo>
                <a:lnTo>
                  <a:pt x="61826" y="95142"/>
                </a:lnTo>
                <a:lnTo>
                  <a:pt x="61826" y="103440"/>
                </a:lnTo>
                <a:lnTo>
                  <a:pt x="59566" y="103440"/>
                </a:lnTo>
                <a:lnTo>
                  <a:pt x="59566" y="83927"/>
                </a:lnTo>
                <a:lnTo>
                  <a:pt x="63181" y="83927"/>
                </a:lnTo>
                <a:lnTo>
                  <a:pt x="63715" y="90582"/>
                </a:lnTo>
                <a:lnTo>
                  <a:pt x="64290" y="83927"/>
                </a:lnTo>
                <a:close/>
                <a:moveTo>
                  <a:pt x="77600" y="83927"/>
                </a:moveTo>
                <a:lnTo>
                  <a:pt x="77600" y="103440"/>
                </a:lnTo>
                <a:lnTo>
                  <a:pt x="75341" y="103440"/>
                </a:lnTo>
                <a:lnTo>
                  <a:pt x="75341" y="95142"/>
                </a:lnTo>
                <a:lnTo>
                  <a:pt x="74684" y="103440"/>
                </a:lnTo>
                <a:lnTo>
                  <a:pt x="72178" y="103440"/>
                </a:lnTo>
                <a:lnTo>
                  <a:pt x="71521" y="95142"/>
                </a:lnTo>
                <a:lnTo>
                  <a:pt x="71521" y="103440"/>
                </a:lnTo>
                <a:lnTo>
                  <a:pt x="69261" y="103440"/>
                </a:lnTo>
                <a:lnTo>
                  <a:pt x="69261" y="83927"/>
                </a:lnTo>
                <a:lnTo>
                  <a:pt x="72876" y="83927"/>
                </a:lnTo>
                <a:lnTo>
                  <a:pt x="73451" y="90582"/>
                </a:lnTo>
                <a:lnTo>
                  <a:pt x="73985" y="83927"/>
                </a:lnTo>
                <a:close/>
                <a:moveTo>
                  <a:pt x="87295" y="83927"/>
                </a:moveTo>
                <a:lnTo>
                  <a:pt x="87295" y="103440"/>
                </a:lnTo>
                <a:lnTo>
                  <a:pt x="85077" y="103440"/>
                </a:lnTo>
                <a:lnTo>
                  <a:pt x="85077" y="95142"/>
                </a:lnTo>
                <a:lnTo>
                  <a:pt x="84379" y="103440"/>
                </a:lnTo>
                <a:lnTo>
                  <a:pt x="81914" y="103440"/>
                </a:lnTo>
                <a:lnTo>
                  <a:pt x="81216" y="95142"/>
                </a:lnTo>
                <a:lnTo>
                  <a:pt x="81216" y="103440"/>
                </a:lnTo>
                <a:lnTo>
                  <a:pt x="78956" y="103440"/>
                </a:lnTo>
                <a:lnTo>
                  <a:pt x="78956" y="83927"/>
                </a:lnTo>
                <a:lnTo>
                  <a:pt x="82612" y="83927"/>
                </a:lnTo>
                <a:lnTo>
                  <a:pt x="83146" y="90582"/>
                </a:lnTo>
                <a:lnTo>
                  <a:pt x="83680" y="83927"/>
                </a:lnTo>
                <a:close/>
                <a:moveTo>
                  <a:pt x="96990" y="83927"/>
                </a:moveTo>
                <a:lnTo>
                  <a:pt x="96990" y="103440"/>
                </a:lnTo>
                <a:lnTo>
                  <a:pt x="94772" y="103440"/>
                </a:lnTo>
                <a:lnTo>
                  <a:pt x="94772" y="95142"/>
                </a:lnTo>
                <a:lnTo>
                  <a:pt x="94074" y="103440"/>
                </a:lnTo>
                <a:lnTo>
                  <a:pt x="91609" y="103440"/>
                </a:lnTo>
                <a:lnTo>
                  <a:pt x="90910" y="95142"/>
                </a:lnTo>
                <a:lnTo>
                  <a:pt x="90910" y="103440"/>
                </a:lnTo>
                <a:lnTo>
                  <a:pt x="88651" y="103440"/>
                </a:lnTo>
                <a:lnTo>
                  <a:pt x="88651" y="83927"/>
                </a:lnTo>
                <a:lnTo>
                  <a:pt x="92307" y="83927"/>
                </a:lnTo>
                <a:lnTo>
                  <a:pt x="92841" y="90582"/>
                </a:lnTo>
                <a:lnTo>
                  <a:pt x="93375" y="83927"/>
                </a:lnTo>
                <a:close/>
                <a:moveTo>
                  <a:pt x="106726" y="83927"/>
                </a:moveTo>
                <a:lnTo>
                  <a:pt x="106726" y="103440"/>
                </a:lnTo>
                <a:lnTo>
                  <a:pt x="104467" y="103440"/>
                </a:lnTo>
                <a:lnTo>
                  <a:pt x="104467" y="95142"/>
                </a:lnTo>
                <a:lnTo>
                  <a:pt x="103769" y="103440"/>
                </a:lnTo>
                <a:lnTo>
                  <a:pt x="101304" y="103440"/>
                </a:lnTo>
                <a:lnTo>
                  <a:pt x="100605" y="95142"/>
                </a:lnTo>
                <a:lnTo>
                  <a:pt x="100605" y="103440"/>
                </a:lnTo>
                <a:lnTo>
                  <a:pt x="98387" y="103440"/>
                </a:lnTo>
                <a:lnTo>
                  <a:pt x="98387" y="83927"/>
                </a:lnTo>
                <a:lnTo>
                  <a:pt x="102002" y="83927"/>
                </a:lnTo>
                <a:lnTo>
                  <a:pt x="102536" y="90582"/>
                </a:lnTo>
                <a:lnTo>
                  <a:pt x="103070" y="83927"/>
                </a:lnTo>
                <a:close/>
                <a:moveTo>
                  <a:pt x="116421" y="83927"/>
                </a:moveTo>
                <a:lnTo>
                  <a:pt x="116421" y="103440"/>
                </a:lnTo>
                <a:lnTo>
                  <a:pt x="114162" y="103440"/>
                </a:lnTo>
                <a:lnTo>
                  <a:pt x="114162" y="95142"/>
                </a:lnTo>
                <a:lnTo>
                  <a:pt x="113505" y="103440"/>
                </a:lnTo>
                <a:lnTo>
                  <a:pt x="110999" y="103440"/>
                </a:lnTo>
                <a:lnTo>
                  <a:pt x="110300" y="95142"/>
                </a:lnTo>
                <a:lnTo>
                  <a:pt x="110300" y="103440"/>
                </a:lnTo>
                <a:lnTo>
                  <a:pt x="108082" y="103440"/>
                </a:lnTo>
                <a:lnTo>
                  <a:pt x="108082" y="83927"/>
                </a:lnTo>
                <a:lnTo>
                  <a:pt x="111697" y="83927"/>
                </a:lnTo>
                <a:lnTo>
                  <a:pt x="112231" y="90582"/>
                </a:lnTo>
                <a:lnTo>
                  <a:pt x="112806" y="83927"/>
                </a:lnTo>
                <a:close/>
                <a:moveTo>
                  <a:pt x="9695" y="104508"/>
                </a:moveTo>
                <a:lnTo>
                  <a:pt x="9695" y="124021"/>
                </a:lnTo>
                <a:lnTo>
                  <a:pt x="7436" y="124021"/>
                </a:lnTo>
                <a:lnTo>
                  <a:pt x="7436" y="115723"/>
                </a:lnTo>
                <a:lnTo>
                  <a:pt x="6778" y="124021"/>
                </a:lnTo>
                <a:lnTo>
                  <a:pt x="4272" y="124021"/>
                </a:lnTo>
                <a:lnTo>
                  <a:pt x="3615" y="115723"/>
                </a:lnTo>
                <a:lnTo>
                  <a:pt x="3615" y="124021"/>
                </a:lnTo>
                <a:lnTo>
                  <a:pt x="1356" y="124021"/>
                </a:lnTo>
                <a:lnTo>
                  <a:pt x="1356" y="104508"/>
                </a:lnTo>
                <a:lnTo>
                  <a:pt x="4971" y="104508"/>
                </a:lnTo>
                <a:lnTo>
                  <a:pt x="5546" y="111163"/>
                </a:lnTo>
                <a:lnTo>
                  <a:pt x="6080" y="104508"/>
                </a:lnTo>
                <a:close/>
                <a:moveTo>
                  <a:pt x="19390" y="104508"/>
                </a:moveTo>
                <a:lnTo>
                  <a:pt x="19390" y="124021"/>
                </a:lnTo>
                <a:lnTo>
                  <a:pt x="17172" y="124021"/>
                </a:lnTo>
                <a:lnTo>
                  <a:pt x="17172" y="115723"/>
                </a:lnTo>
                <a:lnTo>
                  <a:pt x="16473" y="124021"/>
                </a:lnTo>
                <a:lnTo>
                  <a:pt x="13967" y="124021"/>
                </a:lnTo>
                <a:lnTo>
                  <a:pt x="13310" y="115723"/>
                </a:lnTo>
                <a:lnTo>
                  <a:pt x="13310" y="124021"/>
                </a:lnTo>
                <a:lnTo>
                  <a:pt x="11051" y="124021"/>
                </a:lnTo>
                <a:lnTo>
                  <a:pt x="11051" y="104508"/>
                </a:lnTo>
                <a:lnTo>
                  <a:pt x="14707" y="104508"/>
                </a:lnTo>
                <a:lnTo>
                  <a:pt x="15241" y="111163"/>
                </a:lnTo>
                <a:lnTo>
                  <a:pt x="15775" y="104508"/>
                </a:lnTo>
                <a:close/>
                <a:moveTo>
                  <a:pt x="29126" y="104508"/>
                </a:moveTo>
                <a:lnTo>
                  <a:pt x="29126" y="124021"/>
                </a:lnTo>
                <a:lnTo>
                  <a:pt x="26866" y="124021"/>
                </a:lnTo>
                <a:lnTo>
                  <a:pt x="26866" y="115723"/>
                </a:lnTo>
                <a:lnTo>
                  <a:pt x="26168" y="124021"/>
                </a:lnTo>
                <a:lnTo>
                  <a:pt x="23703" y="124021"/>
                </a:lnTo>
                <a:lnTo>
                  <a:pt x="23005" y="115723"/>
                </a:lnTo>
                <a:lnTo>
                  <a:pt x="23005" y="124021"/>
                </a:lnTo>
                <a:lnTo>
                  <a:pt x="20745" y="124021"/>
                </a:lnTo>
                <a:lnTo>
                  <a:pt x="20745" y="104508"/>
                </a:lnTo>
                <a:lnTo>
                  <a:pt x="24402" y="104508"/>
                </a:lnTo>
                <a:lnTo>
                  <a:pt x="24936" y="111163"/>
                </a:lnTo>
                <a:lnTo>
                  <a:pt x="25470" y="104508"/>
                </a:lnTo>
                <a:close/>
                <a:moveTo>
                  <a:pt x="38821" y="104508"/>
                </a:moveTo>
                <a:lnTo>
                  <a:pt x="38821" y="124021"/>
                </a:lnTo>
                <a:lnTo>
                  <a:pt x="36561" y="124021"/>
                </a:lnTo>
                <a:lnTo>
                  <a:pt x="36561" y="115723"/>
                </a:lnTo>
                <a:lnTo>
                  <a:pt x="35863" y="124021"/>
                </a:lnTo>
                <a:lnTo>
                  <a:pt x="33398" y="124021"/>
                </a:lnTo>
                <a:lnTo>
                  <a:pt x="32700" y="115723"/>
                </a:lnTo>
                <a:lnTo>
                  <a:pt x="32700" y="124021"/>
                </a:lnTo>
                <a:lnTo>
                  <a:pt x="30440" y="124021"/>
                </a:lnTo>
                <a:lnTo>
                  <a:pt x="30440" y="104508"/>
                </a:lnTo>
                <a:lnTo>
                  <a:pt x="34097" y="104508"/>
                </a:lnTo>
                <a:lnTo>
                  <a:pt x="34631" y="111163"/>
                </a:lnTo>
                <a:lnTo>
                  <a:pt x="35165" y="104508"/>
                </a:lnTo>
                <a:close/>
                <a:moveTo>
                  <a:pt x="48516" y="104508"/>
                </a:moveTo>
                <a:lnTo>
                  <a:pt x="48516" y="124021"/>
                </a:lnTo>
                <a:lnTo>
                  <a:pt x="46256" y="124021"/>
                </a:lnTo>
                <a:lnTo>
                  <a:pt x="46256" y="115723"/>
                </a:lnTo>
                <a:lnTo>
                  <a:pt x="45558" y="124021"/>
                </a:lnTo>
                <a:lnTo>
                  <a:pt x="43093" y="124021"/>
                </a:lnTo>
                <a:lnTo>
                  <a:pt x="42436" y="115723"/>
                </a:lnTo>
                <a:lnTo>
                  <a:pt x="42436" y="124021"/>
                </a:lnTo>
                <a:lnTo>
                  <a:pt x="40176" y="124021"/>
                </a:lnTo>
                <a:lnTo>
                  <a:pt x="40176" y="104508"/>
                </a:lnTo>
                <a:lnTo>
                  <a:pt x="43791" y="104508"/>
                </a:lnTo>
                <a:lnTo>
                  <a:pt x="44326" y="111163"/>
                </a:lnTo>
                <a:lnTo>
                  <a:pt x="44860" y="104508"/>
                </a:lnTo>
                <a:close/>
                <a:moveTo>
                  <a:pt x="58211" y="104508"/>
                </a:moveTo>
                <a:lnTo>
                  <a:pt x="58211" y="124021"/>
                </a:lnTo>
                <a:lnTo>
                  <a:pt x="55951" y="124021"/>
                </a:lnTo>
                <a:lnTo>
                  <a:pt x="55951" y="115723"/>
                </a:lnTo>
                <a:lnTo>
                  <a:pt x="55294" y="124021"/>
                </a:lnTo>
                <a:lnTo>
                  <a:pt x="52788" y="124021"/>
                </a:lnTo>
                <a:lnTo>
                  <a:pt x="52131" y="115723"/>
                </a:lnTo>
                <a:lnTo>
                  <a:pt x="52131" y="124021"/>
                </a:lnTo>
                <a:lnTo>
                  <a:pt x="49871" y="124021"/>
                </a:lnTo>
                <a:lnTo>
                  <a:pt x="49871" y="104508"/>
                </a:lnTo>
                <a:lnTo>
                  <a:pt x="53486" y="104508"/>
                </a:lnTo>
                <a:lnTo>
                  <a:pt x="54020" y="111163"/>
                </a:lnTo>
                <a:lnTo>
                  <a:pt x="54596" y="104508"/>
                </a:lnTo>
                <a:close/>
                <a:moveTo>
                  <a:pt x="67906" y="104508"/>
                </a:moveTo>
                <a:lnTo>
                  <a:pt x="67906" y="124021"/>
                </a:lnTo>
                <a:lnTo>
                  <a:pt x="65646" y="124021"/>
                </a:lnTo>
                <a:lnTo>
                  <a:pt x="65646" y="115723"/>
                </a:lnTo>
                <a:lnTo>
                  <a:pt x="64989" y="124021"/>
                </a:lnTo>
                <a:lnTo>
                  <a:pt x="62483" y="124021"/>
                </a:lnTo>
                <a:lnTo>
                  <a:pt x="61826" y="115723"/>
                </a:lnTo>
                <a:lnTo>
                  <a:pt x="61826" y="124021"/>
                </a:lnTo>
                <a:lnTo>
                  <a:pt x="59566" y="124021"/>
                </a:lnTo>
                <a:lnTo>
                  <a:pt x="59566" y="104508"/>
                </a:lnTo>
                <a:lnTo>
                  <a:pt x="63181" y="104508"/>
                </a:lnTo>
                <a:lnTo>
                  <a:pt x="63715" y="111163"/>
                </a:lnTo>
                <a:lnTo>
                  <a:pt x="64290" y="104508"/>
                </a:lnTo>
                <a:close/>
                <a:moveTo>
                  <a:pt x="77600" y="104508"/>
                </a:moveTo>
                <a:lnTo>
                  <a:pt x="77600" y="124021"/>
                </a:lnTo>
                <a:lnTo>
                  <a:pt x="75341" y="124021"/>
                </a:lnTo>
                <a:lnTo>
                  <a:pt x="75341" y="115723"/>
                </a:lnTo>
                <a:lnTo>
                  <a:pt x="74684" y="124021"/>
                </a:lnTo>
                <a:lnTo>
                  <a:pt x="72178" y="124021"/>
                </a:lnTo>
                <a:lnTo>
                  <a:pt x="71521" y="115723"/>
                </a:lnTo>
                <a:lnTo>
                  <a:pt x="71521" y="124021"/>
                </a:lnTo>
                <a:lnTo>
                  <a:pt x="69261" y="124021"/>
                </a:lnTo>
                <a:lnTo>
                  <a:pt x="69261" y="104508"/>
                </a:lnTo>
                <a:lnTo>
                  <a:pt x="72876" y="104508"/>
                </a:lnTo>
                <a:lnTo>
                  <a:pt x="73451" y="111163"/>
                </a:lnTo>
                <a:lnTo>
                  <a:pt x="73985" y="104508"/>
                </a:lnTo>
                <a:close/>
                <a:moveTo>
                  <a:pt x="87295" y="104508"/>
                </a:moveTo>
                <a:lnTo>
                  <a:pt x="87295" y="124021"/>
                </a:lnTo>
                <a:lnTo>
                  <a:pt x="85077" y="124021"/>
                </a:lnTo>
                <a:lnTo>
                  <a:pt x="85077" y="115723"/>
                </a:lnTo>
                <a:lnTo>
                  <a:pt x="84379" y="124021"/>
                </a:lnTo>
                <a:lnTo>
                  <a:pt x="81914" y="124021"/>
                </a:lnTo>
                <a:lnTo>
                  <a:pt x="81216" y="115723"/>
                </a:lnTo>
                <a:lnTo>
                  <a:pt x="81216" y="124021"/>
                </a:lnTo>
                <a:lnTo>
                  <a:pt x="78956" y="124021"/>
                </a:lnTo>
                <a:lnTo>
                  <a:pt x="78956" y="104508"/>
                </a:lnTo>
                <a:lnTo>
                  <a:pt x="82612" y="104508"/>
                </a:lnTo>
                <a:lnTo>
                  <a:pt x="83146" y="111163"/>
                </a:lnTo>
                <a:lnTo>
                  <a:pt x="83680" y="104508"/>
                </a:lnTo>
                <a:close/>
                <a:moveTo>
                  <a:pt x="96990" y="104508"/>
                </a:moveTo>
                <a:lnTo>
                  <a:pt x="96990" y="124021"/>
                </a:lnTo>
                <a:lnTo>
                  <a:pt x="94772" y="124021"/>
                </a:lnTo>
                <a:lnTo>
                  <a:pt x="94772" y="115723"/>
                </a:lnTo>
                <a:lnTo>
                  <a:pt x="94074" y="124021"/>
                </a:lnTo>
                <a:lnTo>
                  <a:pt x="91609" y="124021"/>
                </a:lnTo>
                <a:lnTo>
                  <a:pt x="90910" y="115723"/>
                </a:lnTo>
                <a:lnTo>
                  <a:pt x="90910" y="124021"/>
                </a:lnTo>
                <a:lnTo>
                  <a:pt x="88651" y="124021"/>
                </a:lnTo>
                <a:lnTo>
                  <a:pt x="88651" y="104508"/>
                </a:lnTo>
                <a:lnTo>
                  <a:pt x="92307" y="104508"/>
                </a:lnTo>
                <a:lnTo>
                  <a:pt x="92841" y="111163"/>
                </a:lnTo>
                <a:lnTo>
                  <a:pt x="93375" y="104508"/>
                </a:lnTo>
                <a:close/>
                <a:moveTo>
                  <a:pt x="106726" y="104508"/>
                </a:moveTo>
                <a:lnTo>
                  <a:pt x="106726" y="124021"/>
                </a:lnTo>
                <a:lnTo>
                  <a:pt x="104467" y="124021"/>
                </a:lnTo>
                <a:lnTo>
                  <a:pt x="104467" y="115723"/>
                </a:lnTo>
                <a:lnTo>
                  <a:pt x="103769" y="124021"/>
                </a:lnTo>
                <a:lnTo>
                  <a:pt x="101304" y="124021"/>
                </a:lnTo>
                <a:lnTo>
                  <a:pt x="100605" y="115723"/>
                </a:lnTo>
                <a:lnTo>
                  <a:pt x="100605" y="124021"/>
                </a:lnTo>
                <a:lnTo>
                  <a:pt x="98387" y="124021"/>
                </a:lnTo>
                <a:lnTo>
                  <a:pt x="98387" y="104508"/>
                </a:lnTo>
                <a:lnTo>
                  <a:pt x="102002" y="104508"/>
                </a:lnTo>
                <a:lnTo>
                  <a:pt x="102536" y="111163"/>
                </a:lnTo>
                <a:lnTo>
                  <a:pt x="103070" y="104508"/>
                </a:lnTo>
                <a:close/>
                <a:moveTo>
                  <a:pt x="116421" y="104508"/>
                </a:moveTo>
                <a:lnTo>
                  <a:pt x="116421" y="124021"/>
                </a:lnTo>
                <a:lnTo>
                  <a:pt x="114162" y="124021"/>
                </a:lnTo>
                <a:lnTo>
                  <a:pt x="114162" y="115723"/>
                </a:lnTo>
                <a:lnTo>
                  <a:pt x="113505" y="124021"/>
                </a:lnTo>
                <a:lnTo>
                  <a:pt x="110999" y="124021"/>
                </a:lnTo>
                <a:lnTo>
                  <a:pt x="110300" y="115723"/>
                </a:lnTo>
                <a:lnTo>
                  <a:pt x="110300" y="124021"/>
                </a:lnTo>
                <a:lnTo>
                  <a:pt x="108082" y="124021"/>
                </a:lnTo>
                <a:lnTo>
                  <a:pt x="108082" y="104508"/>
                </a:lnTo>
                <a:lnTo>
                  <a:pt x="111697" y="104508"/>
                </a:lnTo>
                <a:lnTo>
                  <a:pt x="112231" y="111163"/>
                </a:lnTo>
                <a:lnTo>
                  <a:pt x="112806" y="104508"/>
                </a:lnTo>
                <a:close/>
                <a:moveTo>
                  <a:pt x="9695" y="125089"/>
                </a:moveTo>
                <a:lnTo>
                  <a:pt x="9695" y="144602"/>
                </a:lnTo>
                <a:lnTo>
                  <a:pt x="7436" y="144602"/>
                </a:lnTo>
                <a:lnTo>
                  <a:pt x="7436" y="136304"/>
                </a:lnTo>
                <a:lnTo>
                  <a:pt x="6778" y="144602"/>
                </a:lnTo>
                <a:lnTo>
                  <a:pt x="4272" y="144602"/>
                </a:lnTo>
                <a:lnTo>
                  <a:pt x="3615" y="136304"/>
                </a:lnTo>
                <a:lnTo>
                  <a:pt x="3615" y="144602"/>
                </a:lnTo>
                <a:lnTo>
                  <a:pt x="1356" y="144602"/>
                </a:lnTo>
                <a:lnTo>
                  <a:pt x="1356" y="125089"/>
                </a:lnTo>
                <a:lnTo>
                  <a:pt x="4971" y="125089"/>
                </a:lnTo>
                <a:lnTo>
                  <a:pt x="5546" y="131744"/>
                </a:lnTo>
                <a:lnTo>
                  <a:pt x="6080" y="125089"/>
                </a:lnTo>
                <a:close/>
                <a:moveTo>
                  <a:pt x="19390" y="125089"/>
                </a:moveTo>
                <a:lnTo>
                  <a:pt x="19390" y="144602"/>
                </a:lnTo>
                <a:lnTo>
                  <a:pt x="17172" y="144602"/>
                </a:lnTo>
                <a:lnTo>
                  <a:pt x="17172" y="136304"/>
                </a:lnTo>
                <a:lnTo>
                  <a:pt x="16473" y="144602"/>
                </a:lnTo>
                <a:lnTo>
                  <a:pt x="13967" y="144602"/>
                </a:lnTo>
                <a:lnTo>
                  <a:pt x="13310" y="136304"/>
                </a:lnTo>
                <a:lnTo>
                  <a:pt x="13310" y="144602"/>
                </a:lnTo>
                <a:lnTo>
                  <a:pt x="11051" y="144602"/>
                </a:lnTo>
                <a:lnTo>
                  <a:pt x="11051" y="125089"/>
                </a:lnTo>
                <a:lnTo>
                  <a:pt x="14707" y="125089"/>
                </a:lnTo>
                <a:lnTo>
                  <a:pt x="15241" y="131744"/>
                </a:lnTo>
                <a:lnTo>
                  <a:pt x="15775" y="125089"/>
                </a:lnTo>
                <a:close/>
                <a:moveTo>
                  <a:pt x="29126" y="125089"/>
                </a:moveTo>
                <a:lnTo>
                  <a:pt x="29126" y="144602"/>
                </a:lnTo>
                <a:lnTo>
                  <a:pt x="26866" y="144602"/>
                </a:lnTo>
                <a:lnTo>
                  <a:pt x="26866" y="136304"/>
                </a:lnTo>
                <a:lnTo>
                  <a:pt x="26168" y="144602"/>
                </a:lnTo>
                <a:lnTo>
                  <a:pt x="23703" y="144602"/>
                </a:lnTo>
                <a:lnTo>
                  <a:pt x="23005" y="136304"/>
                </a:lnTo>
                <a:lnTo>
                  <a:pt x="23005" y="144602"/>
                </a:lnTo>
                <a:lnTo>
                  <a:pt x="20745" y="144602"/>
                </a:lnTo>
                <a:lnTo>
                  <a:pt x="20745" y="125089"/>
                </a:lnTo>
                <a:lnTo>
                  <a:pt x="24402" y="125089"/>
                </a:lnTo>
                <a:lnTo>
                  <a:pt x="24936" y="131744"/>
                </a:lnTo>
                <a:lnTo>
                  <a:pt x="25470" y="125089"/>
                </a:lnTo>
                <a:close/>
                <a:moveTo>
                  <a:pt x="38821" y="125089"/>
                </a:moveTo>
                <a:lnTo>
                  <a:pt x="38821" y="144602"/>
                </a:lnTo>
                <a:lnTo>
                  <a:pt x="36561" y="144602"/>
                </a:lnTo>
                <a:lnTo>
                  <a:pt x="36561" y="136304"/>
                </a:lnTo>
                <a:lnTo>
                  <a:pt x="35863" y="144602"/>
                </a:lnTo>
                <a:lnTo>
                  <a:pt x="33398" y="144602"/>
                </a:lnTo>
                <a:lnTo>
                  <a:pt x="32700" y="136304"/>
                </a:lnTo>
                <a:lnTo>
                  <a:pt x="32700" y="144602"/>
                </a:lnTo>
                <a:lnTo>
                  <a:pt x="30440" y="144602"/>
                </a:lnTo>
                <a:lnTo>
                  <a:pt x="30440" y="125089"/>
                </a:lnTo>
                <a:lnTo>
                  <a:pt x="34097" y="125089"/>
                </a:lnTo>
                <a:lnTo>
                  <a:pt x="34631" y="131744"/>
                </a:lnTo>
                <a:lnTo>
                  <a:pt x="35165" y="125089"/>
                </a:lnTo>
                <a:close/>
                <a:moveTo>
                  <a:pt x="48516" y="125089"/>
                </a:moveTo>
                <a:lnTo>
                  <a:pt x="48516" y="144602"/>
                </a:lnTo>
                <a:lnTo>
                  <a:pt x="46256" y="144602"/>
                </a:lnTo>
                <a:lnTo>
                  <a:pt x="46256" y="136304"/>
                </a:lnTo>
                <a:lnTo>
                  <a:pt x="45558" y="144602"/>
                </a:lnTo>
                <a:lnTo>
                  <a:pt x="43093" y="144602"/>
                </a:lnTo>
                <a:lnTo>
                  <a:pt x="42436" y="136304"/>
                </a:lnTo>
                <a:lnTo>
                  <a:pt x="42436" y="144602"/>
                </a:lnTo>
                <a:lnTo>
                  <a:pt x="40176" y="144602"/>
                </a:lnTo>
                <a:lnTo>
                  <a:pt x="40176" y="125089"/>
                </a:lnTo>
                <a:lnTo>
                  <a:pt x="43791" y="125089"/>
                </a:lnTo>
                <a:lnTo>
                  <a:pt x="44326" y="131744"/>
                </a:lnTo>
                <a:lnTo>
                  <a:pt x="44860" y="125089"/>
                </a:lnTo>
                <a:close/>
                <a:moveTo>
                  <a:pt x="58211" y="125089"/>
                </a:moveTo>
                <a:lnTo>
                  <a:pt x="58211" y="144602"/>
                </a:lnTo>
                <a:lnTo>
                  <a:pt x="55951" y="144602"/>
                </a:lnTo>
                <a:lnTo>
                  <a:pt x="55951" y="136304"/>
                </a:lnTo>
                <a:lnTo>
                  <a:pt x="55294" y="144602"/>
                </a:lnTo>
                <a:lnTo>
                  <a:pt x="52788" y="144602"/>
                </a:lnTo>
                <a:lnTo>
                  <a:pt x="52131" y="136304"/>
                </a:lnTo>
                <a:lnTo>
                  <a:pt x="52131" y="144602"/>
                </a:lnTo>
                <a:lnTo>
                  <a:pt x="49871" y="144602"/>
                </a:lnTo>
                <a:lnTo>
                  <a:pt x="49871" y="125089"/>
                </a:lnTo>
                <a:lnTo>
                  <a:pt x="53486" y="125089"/>
                </a:lnTo>
                <a:lnTo>
                  <a:pt x="54020" y="131744"/>
                </a:lnTo>
                <a:lnTo>
                  <a:pt x="54596" y="125089"/>
                </a:lnTo>
                <a:close/>
                <a:moveTo>
                  <a:pt x="67906" y="125089"/>
                </a:moveTo>
                <a:lnTo>
                  <a:pt x="67906" y="144602"/>
                </a:lnTo>
                <a:lnTo>
                  <a:pt x="65646" y="144602"/>
                </a:lnTo>
                <a:lnTo>
                  <a:pt x="65646" y="136304"/>
                </a:lnTo>
                <a:lnTo>
                  <a:pt x="64989" y="144602"/>
                </a:lnTo>
                <a:lnTo>
                  <a:pt x="62483" y="144602"/>
                </a:lnTo>
                <a:lnTo>
                  <a:pt x="61826" y="136304"/>
                </a:lnTo>
                <a:lnTo>
                  <a:pt x="61826" y="144602"/>
                </a:lnTo>
                <a:lnTo>
                  <a:pt x="59566" y="144602"/>
                </a:lnTo>
                <a:lnTo>
                  <a:pt x="59566" y="125089"/>
                </a:lnTo>
                <a:lnTo>
                  <a:pt x="63181" y="125089"/>
                </a:lnTo>
                <a:lnTo>
                  <a:pt x="63715" y="131744"/>
                </a:lnTo>
                <a:lnTo>
                  <a:pt x="64290" y="125089"/>
                </a:lnTo>
                <a:close/>
                <a:moveTo>
                  <a:pt x="77600" y="125089"/>
                </a:moveTo>
                <a:lnTo>
                  <a:pt x="77600" y="144602"/>
                </a:lnTo>
                <a:lnTo>
                  <a:pt x="75341" y="144602"/>
                </a:lnTo>
                <a:lnTo>
                  <a:pt x="75341" y="136304"/>
                </a:lnTo>
                <a:lnTo>
                  <a:pt x="74684" y="144602"/>
                </a:lnTo>
                <a:lnTo>
                  <a:pt x="72178" y="144602"/>
                </a:lnTo>
                <a:lnTo>
                  <a:pt x="71521" y="136304"/>
                </a:lnTo>
                <a:lnTo>
                  <a:pt x="71521" y="144602"/>
                </a:lnTo>
                <a:lnTo>
                  <a:pt x="69261" y="144602"/>
                </a:lnTo>
                <a:lnTo>
                  <a:pt x="69261" y="125089"/>
                </a:lnTo>
                <a:lnTo>
                  <a:pt x="72876" y="125089"/>
                </a:lnTo>
                <a:lnTo>
                  <a:pt x="73451" y="131744"/>
                </a:lnTo>
                <a:lnTo>
                  <a:pt x="73985" y="125089"/>
                </a:lnTo>
                <a:close/>
                <a:moveTo>
                  <a:pt x="87295" y="125089"/>
                </a:moveTo>
                <a:lnTo>
                  <a:pt x="87295" y="144602"/>
                </a:lnTo>
                <a:lnTo>
                  <a:pt x="85077" y="144602"/>
                </a:lnTo>
                <a:lnTo>
                  <a:pt x="85077" y="136304"/>
                </a:lnTo>
                <a:lnTo>
                  <a:pt x="84379" y="144602"/>
                </a:lnTo>
                <a:lnTo>
                  <a:pt x="81914" y="144602"/>
                </a:lnTo>
                <a:lnTo>
                  <a:pt x="81216" y="136304"/>
                </a:lnTo>
                <a:lnTo>
                  <a:pt x="81216" y="144602"/>
                </a:lnTo>
                <a:lnTo>
                  <a:pt x="78956" y="144602"/>
                </a:lnTo>
                <a:lnTo>
                  <a:pt x="78956" y="125089"/>
                </a:lnTo>
                <a:lnTo>
                  <a:pt x="82612" y="125089"/>
                </a:lnTo>
                <a:lnTo>
                  <a:pt x="83146" y="131744"/>
                </a:lnTo>
                <a:lnTo>
                  <a:pt x="83680" y="125089"/>
                </a:lnTo>
                <a:close/>
                <a:moveTo>
                  <a:pt x="96990" y="125089"/>
                </a:moveTo>
                <a:lnTo>
                  <a:pt x="96990" y="144602"/>
                </a:lnTo>
                <a:lnTo>
                  <a:pt x="94772" y="144602"/>
                </a:lnTo>
                <a:lnTo>
                  <a:pt x="94772" y="136304"/>
                </a:lnTo>
                <a:lnTo>
                  <a:pt x="94074" y="144602"/>
                </a:lnTo>
                <a:lnTo>
                  <a:pt x="91609" y="144602"/>
                </a:lnTo>
                <a:lnTo>
                  <a:pt x="90910" y="136304"/>
                </a:lnTo>
                <a:lnTo>
                  <a:pt x="90910" y="144602"/>
                </a:lnTo>
                <a:lnTo>
                  <a:pt x="88651" y="144602"/>
                </a:lnTo>
                <a:lnTo>
                  <a:pt x="88651" y="125089"/>
                </a:lnTo>
                <a:lnTo>
                  <a:pt x="92307" y="125089"/>
                </a:lnTo>
                <a:lnTo>
                  <a:pt x="92841" y="131744"/>
                </a:lnTo>
                <a:lnTo>
                  <a:pt x="93375" y="125089"/>
                </a:lnTo>
                <a:close/>
                <a:moveTo>
                  <a:pt x="106726" y="125089"/>
                </a:moveTo>
                <a:lnTo>
                  <a:pt x="106726" y="144602"/>
                </a:lnTo>
                <a:lnTo>
                  <a:pt x="104467" y="144602"/>
                </a:lnTo>
                <a:lnTo>
                  <a:pt x="104467" y="136304"/>
                </a:lnTo>
                <a:lnTo>
                  <a:pt x="103769" y="144602"/>
                </a:lnTo>
                <a:lnTo>
                  <a:pt x="101304" y="144602"/>
                </a:lnTo>
                <a:lnTo>
                  <a:pt x="100605" y="136304"/>
                </a:lnTo>
                <a:lnTo>
                  <a:pt x="100605" y="144602"/>
                </a:lnTo>
                <a:lnTo>
                  <a:pt x="98387" y="144602"/>
                </a:lnTo>
                <a:lnTo>
                  <a:pt x="98387" y="125089"/>
                </a:lnTo>
                <a:lnTo>
                  <a:pt x="102002" y="125089"/>
                </a:lnTo>
                <a:lnTo>
                  <a:pt x="102536" y="131744"/>
                </a:lnTo>
                <a:lnTo>
                  <a:pt x="103070" y="125089"/>
                </a:lnTo>
                <a:close/>
                <a:moveTo>
                  <a:pt x="116421" y="125089"/>
                </a:moveTo>
                <a:lnTo>
                  <a:pt x="116421" y="144602"/>
                </a:lnTo>
                <a:lnTo>
                  <a:pt x="114162" y="144602"/>
                </a:lnTo>
                <a:lnTo>
                  <a:pt x="114162" y="136304"/>
                </a:lnTo>
                <a:lnTo>
                  <a:pt x="113505" y="144602"/>
                </a:lnTo>
                <a:lnTo>
                  <a:pt x="110999" y="144602"/>
                </a:lnTo>
                <a:lnTo>
                  <a:pt x="110300" y="136304"/>
                </a:lnTo>
                <a:lnTo>
                  <a:pt x="110300" y="144602"/>
                </a:lnTo>
                <a:lnTo>
                  <a:pt x="108082" y="144602"/>
                </a:lnTo>
                <a:lnTo>
                  <a:pt x="108082" y="125089"/>
                </a:lnTo>
                <a:lnTo>
                  <a:pt x="111697" y="125089"/>
                </a:lnTo>
                <a:lnTo>
                  <a:pt x="112231" y="131744"/>
                </a:lnTo>
                <a:lnTo>
                  <a:pt x="112806" y="125089"/>
                </a:lnTo>
                <a:close/>
                <a:moveTo>
                  <a:pt x="9695" y="145711"/>
                </a:moveTo>
                <a:lnTo>
                  <a:pt x="9695" y="165183"/>
                </a:lnTo>
                <a:lnTo>
                  <a:pt x="7436" y="165183"/>
                </a:lnTo>
                <a:lnTo>
                  <a:pt x="7436" y="156885"/>
                </a:lnTo>
                <a:lnTo>
                  <a:pt x="6778" y="165183"/>
                </a:lnTo>
                <a:lnTo>
                  <a:pt x="4272" y="165183"/>
                </a:lnTo>
                <a:lnTo>
                  <a:pt x="3615" y="156885"/>
                </a:lnTo>
                <a:lnTo>
                  <a:pt x="3615" y="165183"/>
                </a:lnTo>
                <a:lnTo>
                  <a:pt x="1356" y="165183"/>
                </a:lnTo>
                <a:lnTo>
                  <a:pt x="1356" y="145711"/>
                </a:lnTo>
                <a:lnTo>
                  <a:pt x="4971" y="145711"/>
                </a:lnTo>
                <a:lnTo>
                  <a:pt x="5546" y="152325"/>
                </a:lnTo>
                <a:lnTo>
                  <a:pt x="6080" y="145711"/>
                </a:lnTo>
                <a:close/>
                <a:moveTo>
                  <a:pt x="19390" y="145711"/>
                </a:moveTo>
                <a:lnTo>
                  <a:pt x="19390" y="165183"/>
                </a:lnTo>
                <a:lnTo>
                  <a:pt x="17172" y="165183"/>
                </a:lnTo>
                <a:lnTo>
                  <a:pt x="17172" y="156885"/>
                </a:lnTo>
                <a:lnTo>
                  <a:pt x="16473" y="165183"/>
                </a:lnTo>
                <a:lnTo>
                  <a:pt x="13967" y="165183"/>
                </a:lnTo>
                <a:lnTo>
                  <a:pt x="13310" y="156885"/>
                </a:lnTo>
                <a:lnTo>
                  <a:pt x="13310" y="165183"/>
                </a:lnTo>
                <a:lnTo>
                  <a:pt x="11051" y="165183"/>
                </a:lnTo>
                <a:lnTo>
                  <a:pt x="11051" y="145711"/>
                </a:lnTo>
                <a:lnTo>
                  <a:pt x="14707" y="145711"/>
                </a:lnTo>
                <a:lnTo>
                  <a:pt x="15241" y="152325"/>
                </a:lnTo>
                <a:lnTo>
                  <a:pt x="15775" y="145711"/>
                </a:lnTo>
                <a:close/>
                <a:moveTo>
                  <a:pt x="29126" y="145711"/>
                </a:moveTo>
                <a:lnTo>
                  <a:pt x="29126" y="165183"/>
                </a:lnTo>
                <a:lnTo>
                  <a:pt x="26866" y="165183"/>
                </a:lnTo>
                <a:lnTo>
                  <a:pt x="26866" y="156885"/>
                </a:lnTo>
                <a:lnTo>
                  <a:pt x="26168" y="165183"/>
                </a:lnTo>
                <a:lnTo>
                  <a:pt x="23703" y="165183"/>
                </a:lnTo>
                <a:lnTo>
                  <a:pt x="23005" y="156885"/>
                </a:lnTo>
                <a:lnTo>
                  <a:pt x="23005" y="165183"/>
                </a:lnTo>
                <a:lnTo>
                  <a:pt x="20745" y="165183"/>
                </a:lnTo>
                <a:lnTo>
                  <a:pt x="20745" y="145711"/>
                </a:lnTo>
                <a:lnTo>
                  <a:pt x="24402" y="145711"/>
                </a:lnTo>
                <a:lnTo>
                  <a:pt x="24936" y="152325"/>
                </a:lnTo>
                <a:lnTo>
                  <a:pt x="25470" y="145711"/>
                </a:lnTo>
                <a:close/>
                <a:moveTo>
                  <a:pt x="38821" y="145711"/>
                </a:moveTo>
                <a:lnTo>
                  <a:pt x="38821" y="165183"/>
                </a:lnTo>
                <a:lnTo>
                  <a:pt x="36561" y="165183"/>
                </a:lnTo>
                <a:lnTo>
                  <a:pt x="36561" y="156885"/>
                </a:lnTo>
                <a:lnTo>
                  <a:pt x="35863" y="165183"/>
                </a:lnTo>
                <a:lnTo>
                  <a:pt x="33398" y="165183"/>
                </a:lnTo>
                <a:lnTo>
                  <a:pt x="32700" y="156885"/>
                </a:lnTo>
                <a:lnTo>
                  <a:pt x="32700" y="165183"/>
                </a:lnTo>
                <a:lnTo>
                  <a:pt x="30440" y="165183"/>
                </a:lnTo>
                <a:lnTo>
                  <a:pt x="30440" y="145711"/>
                </a:lnTo>
                <a:lnTo>
                  <a:pt x="34097" y="145711"/>
                </a:lnTo>
                <a:lnTo>
                  <a:pt x="34631" y="152325"/>
                </a:lnTo>
                <a:lnTo>
                  <a:pt x="35165" y="145711"/>
                </a:lnTo>
                <a:close/>
                <a:moveTo>
                  <a:pt x="48516" y="145711"/>
                </a:moveTo>
                <a:lnTo>
                  <a:pt x="48516" y="165183"/>
                </a:lnTo>
                <a:lnTo>
                  <a:pt x="46256" y="165183"/>
                </a:lnTo>
                <a:lnTo>
                  <a:pt x="46256" y="156885"/>
                </a:lnTo>
                <a:lnTo>
                  <a:pt x="45558" y="165183"/>
                </a:lnTo>
                <a:lnTo>
                  <a:pt x="43093" y="165183"/>
                </a:lnTo>
                <a:lnTo>
                  <a:pt x="42436" y="156885"/>
                </a:lnTo>
                <a:lnTo>
                  <a:pt x="42436" y="165183"/>
                </a:lnTo>
                <a:lnTo>
                  <a:pt x="40176" y="165183"/>
                </a:lnTo>
                <a:lnTo>
                  <a:pt x="40176" y="145711"/>
                </a:lnTo>
                <a:lnTo>
                  <a:pt x="43791" y="145711"/>
                </a:lnTo>
                <a:lnTo>
                  <a:pt x="44326" y="152325"/>
                </a:lnTo>
                <a:lnTo>
                  <a:pt x="44860" y="145711"/>
                </a:lnTo>
                <a:close/>
                <a:moveTo>
                  <a:pt x="58211" y="145711"/>
                </a:moveTo>
                <a:lnTo>
                  <a:pt x="58211" y="165183"/>
                </a:lnTo>
                <a:lnTo>
                  <a:pt x="55951" y="165183"/>
                </a:lnTo>
                <a:lnTo>
                  <a:pt x="55951" y="156885"/>
                </a:lnTo>
                <a:lnTo>
                  <a:pt x="55294" y="165183"/>
                </a:lnTo>
                <a:lnTo>
                  <a:pt x="52788" y="165183"/>
                </a:lnTo>
                <a:lnTo>
                  <a:pt x="52131" y="156885"/>
                </a:lnTo>
                <a:lnTo>
                  <a:pt x="52131" y="165183"/>
                </a:lnTo>
                <a:lnTo>
                  <a:pt x="49871" y="165183"/>
                </a:lnTo>
                <a:lnTo>
                  <a:pt x="49871" y="145711"/>
                </a:lnTo>
                <a:lnTo>
                  <a:pt x="53486" y="145711"/>
                </a:lnTo>
                <a:lnTo>
                  <a:pt x="54020" y="152325"/>
                </a:lnTo>
                <a:lnTo>
                  <a:pt x="54596" y="145711"/>
                </a:lnTo>
                <a:close/>
                <a:moveTo>
                  <a:pt x="67906" y="145711"/>
                </a:moveTo>
                <a:lnTo>
                  <a:pt x="67906" y="165183"/>
                </a:lnTo>
                <a:lnTo>
                  <a:pt x="65646" y="165183"/>
                </a:lnTo>
                <a:lnTo>
                  <a:pt x="65646" y="156885"/>
                </a:lnTo>
                <a:lnTo>
                  <a:pt x="64989" y="165183"/>
                </a:lnTo>
                <a:lnTo>
                  <a:pt x="62483" y="165183"/>
                </a:lnTo>
                <a:lnTo>
                  <a:pt x="61826" y="156885"/>
                </a:lnTo>
                <a:lnTo>
                  <a:pt x="61826" y="165183"/>
                </a:lnTo>
                <a:lnTo>
                  <a:pt x="59566" y="165183"/>
                </a:lnTo>
                <a:lnTo>
                  <a:pt x="59566" y="145711"/>
                </a:lnTo>
                <a:lnTo>
                  <a:pt x="63181" y="145711"/>
                </a:lnTo>
                <a:lnTo>
                  <a:pt x="63715" y="152325"/>
                </a:lnTo>
                <a:lnTo>
                  <a:pt x="64290" y="145711"/>
                </a:lnTo>
                <a:close/>
                <a:moveTo>
                  <a:pt x="77600" y="145711"/>
                </a:moveTo>
                <a:lnTo>
                  <a:pt x="77600" y="165183"/>
                </a:lnTo>
                <a:lnTo>
                  <a:pt x="75341" y="165183"/>
                </a:lnTo>
                <a:lnTo>
                  <a:pt x="75341" y="156885"/>
                </a:lnTo>
                <a:lnTo>
                  <a:pt x="74684" y="165183"/>
                </a:lnTo>
                <a:lnTo>
                  <a:pt x="72178" y="165183"/>
                </a:lnTo>
                <a:lnTo>
                  <a:pt x="71521" y="156885"/>
                </a:lnTo>
                <a:lnTo>
                  <a:pt x="71521" y="165183"/>
                </a:lnTo>
                <a:lnTo>
                  <a:pt x="69261" y="165183"/>
                </a:lnTo>
                <a:lnTo>
                  <a:pt x="69261" y="145711"/>
                </a:lnTo>
                <a:lnTo>
                  <a:pt x="72876" y="145711"/>
                </a:lnTo>
                <a:lnTo>
                  <a:pt x="73451" y="152325"/>
                </a:lnTo>
                <a:lnTo>
                  <a:pt x="73985" y="145711"/>
                </a:lnTo>
                <a:close/>
                <a:moveTo>
                  <a:pt x="87295" y="145711"/>
                </a:moveTo>
                <a:lnTo>
                  <a:pt x="87295" y="165183"/>
                </a:lnTo>
                <a:lnTo>
                  <a:pt x="85077" y="165183"/>
                </a:lnTo>
                <a:lnTo>
                  <a:pt x="85077" y="156885"/>
                </a:lnTo>
                <a:lnTo>
                  <a:pt x="84379" y="165183"/>
                </a:lnTo>
                <a:lnTo>
                  <a:pt x="81914" y="165183"/>
                </a:lnTo>
                <a:lnTo>
                  <a:pt x="81216" y="156885"/>
                </a:lnTo>
                <a:lnTo>
                  <a:pt x="81216" y="165183"/>
                </a:lnTo>
                <a:lnTo>
                  <a:pt x="78956" y="165183"/>
                </a:lnTo>
                <a:lnTo>
                  <a:pt x="78956" y="145711"/>
                </a:lnTo>
                <a:lnTo>
                  <a:pt x="82612" y="145711"/>
                </a:lnTo>
                <a:lnTo>
                  <a:pt x="83146" y="152325"/>
                </a:lnTo>
                <a:lnTo>
                  <a:pt x="83680" y="145711"/>
                </a:lnTo>
                <a:close/>
                <a:moveTo>
                  <a:pt x="96990" y="145711"/>
                </a:moveTo>
                <a:lnTo>
                  <a:pt x="96990" y="165183"/>
                </a:lnTo>
                <a:lnTo>
                  <a:pt x="94772" y="165183"/>
                </a:lnTo>
                <a:lnTo>
                  <a:pt x="94772" y="156885"/>
                </a:lnTo>
                <a:lnTo>
                  <a:pt x="94074" y="165183"/>
                </a:lnTo>
                <a:lnTo>
                  <a:pt x="91609" y="165183"/>
                </a:lnTo>
                <a:lnTo>
                  <a:pt x="90910" y="156885"/>
                </a:lnTo>
                <a:lnTo>
                  <a:pt x="90910" y="165183"/>
                </a:lnTo>
                <a:lnTo>
                  <a:pt x="88651" y="165183"/>
                </a:lnTo>
                <a:lnTo>
                  <a:pt x="88651" y="145711"/>
                </a:lnTo>
                <a:lnTo>
                  <a:pt x="92307" y="145711"/>
                </a:lnTo>
                <a:lnTo>
                  <a:pt x="92841" y="152325"/>
                </a:lnTo>
                <a:lnTo>
                  <a:pt x="93375" y="145711"/>
                </a:lnTo>
                <a:close/>
                <a:moveTo>
                  <a:pt x="106726" y="145711"/>
                </a:moveTo>
                <a:lnTo>
                  <a:pt x="106726" y="165183"/>
                </a:lnTo>
                <a:lnTo>
                  <a:pt x="104467" y="165183"/>
                </a:lnTo>
                <a:lnTo>
                  <a:pt x="104467" y="156885"/>
                </a:lnTo>
                <a:lnTo>
                  <a:pt x="103769" y="165183"/>
                </a:lnTo>
                <a:lnTo>
                  <a:pt x="101304" y="165183"/>
                </a:lnTo>
                <a:lnTo>
                  <a:pt x="100605" y="156885"/>
                </a:lnTo>
                <a:lnTo>
                  <a:pt x="100605" y="165183"/>
                </a:lnTo>
                <a:lnTo>
                  <a:pt x="98387" y="165183"/>
                </a:lnTo>
                <a:lnTo>
                  <a:pt x="98387" y="145711"/>
                </a:lnTo>
                <a:lnTo>
                  <a:pt x="102002" y="145711"/>
                </a:lnTo>
                <a:lnTo>
                  <a:pt x="102536" y="152325"/>
                </a:lnTo>
                <a:lnTo>
                  <a:pt x="103070" y="145711"/>
                </a:lnTo>
                <a:close/>
                <a:moveTo>
                  <a:pt x="116421" y="145711"/>
                </a:moveTo>
                <a:lnTo>
                  <a:pt x="116421" y="165183"/>
                </a:lnTo>
                <a:lnTo>
                  <a:pt x="114162" y="165183"/>
                </a:lnTo>
                <a:lnTo>
                  <a:pt x="114162" y="156885"/>
                </a:lnTo>
                <a:lnTo>
                  <a:pt x="113505" y="165183"/>
                </a:lnTo>
                <a:lnTo>
                  <a:pt x="110999" y="165183"/>
                </a:lnTo>
                <a:lnTo>
                  <a:pt x="110300" y="156885"/>
                </a:lnTo>
                <a:lnTo>
                  <a:pt x="110300" y="165183"/>
                </a:lnTo>
                <a:lnTo>
                  <a:pt x="108082" y="165183"/>
                </a:lnTo>
                <a:lnTo>
                  <a:pt x="108082" y="145711"/>
                </a:lnTo>
                <a:lnTo>
                  <a:pt x="111697" y="145711"/>
                </a:lnTo>
                <a:lnTo>
                  <a:pt x="112231" y="152325"/>
                </a:lnTo>
                <a:lnTo>
                  <a:pt x="112806" y="145711"/>
                </a:lnTo>
                <a:close/>
                <a:moveTo>
                  <a:pt x="9695" y="166293"/>
                </a:moveTo>
                <a:lnTo>
                  <a:pt x="9695" y="185806"/>
                </a:lnTo>
                <a:lnTo>
                  <a:pt x="7436" y="185806"/>
                </a:lnTo>
                <a:lnTo>
                  <a:pt x="7436" y="177466"/>
                </a:lnTo>
                <a:lnTo>
                  <a:pt x="6778" y="185806"/>
                </a:lnTo>
                <a:lnTo>
                  <a:pt x="4272" y="185806"/>
                </a:lnTo>
                <a:lnTo>
                  <a:pt x="3615" y="177466"/>
                </a:lnTo>
                <a:lnTo>
                  <a:pt x="3615" y="185806"/>
                </a:lnTo>
                <a:lnTo>
                  <a:pt x="1356" y="185806"/>
                </a:lnTo>
                <a:lnTo>
                  <a:pt x="1356" y="166293"/>
                </a:lnTo>
                <a:lnTo>
                  <a:pt x="4971" y="166293"/>
                </a:lnTo>
                <a:lnTo>
                  <a:pt x="5546" y="172906"/>
                </a:lnTo>
                <a:lnTo>
                  <a:pt x="6080" y="166293"/>
                </a:lnTo>
                <a:close/>
                <a:moveTo>
                  <a:pt x="19390" y="166293"/>
                </a:moveTo>
                <a:lnTo>
                  <a:pt x="19390" y="185806"/>
                </a:lnTo>
                <a:lnTo>
                  <a:pt x="17172" y="185806"/>
                </a:lnTo>
                <a:lnTo>
                  <a:pt x="17172" y="177466"/>
                </a:lnTo>
                <a:lnTo>
                  <a:pt x="16473" y="185806"/>
                </a:lnTo>
                <a:lnTo>
                  <a:pt x="13967" y="185806"/>
                </a:lnTo>
                <a:lnTo>
                  <a:pt x="13310" y="177466"/>
                </a:lnTo>
                <a:lnTo>
                  <a:pt x="13310" y="185806"/>
                </a:lnTo>
                <a:lnTo>
                  <a:pt x="11051" y="185806"/>
                </a:lnTo>
                <a:lnTo>
                  <a:pt x="11051" y="166293"/>
                </a:lnTo>
                <a:lnTo>
                  <a:pt x="14707" y="166293"/>
                </a:lnTo>
                <a:lnTo>
                  <a:pt x="15241" y="172906"/>
                </a:lnTo>
                <a:lnTo>
                  <a:pt x="15775" y="166293"/>
                </a:lnTo>
                <a:close/>
                <a:moveTo>
                  <a:pt x="29126" y="166293"/>
                </a:moveTo>
                <a:lnTo>
                  <a:pt x="29126" y="185806"/>
                </a:lnTo>
                <a:lnTo>
                  <a:pt x="26866" y="185806"/>
                </a:lnTo>
                <a:lnTo>
                  <a:pt x="26866" y="177466"/>
                </a:lnTo>
                <a:lnTo>
                  <a:pt x="26168" y="185806"/>
                </a:lnTo>
                <a:lnTo>
                  <a:pt x="23703" y="185806"/>
                </a:lnTo>
                <a:lnTo>
                  <a:pt x="23005" y="177466"/>
                </a:lnTo>
                <a:lnTo>
                  <a:pt x="23005" y="185806"/>
                </a:lnTo>
                <a:lnTo>
                  <a:pt x="20745" y="185806"/>
                </a:lnTo>
                <a:lnTo>
                  <a:pt x="20745" y="166293"/>
                </a:lnTo>
                <a:lnTo>
                  <a:pt x="24402" y="166293"/>
                </a:lnTo>
                <a:lnTo>
                  <a:pt x="24936" y="172906"/>
                </a:lnTo>
                <a:lnTo>
                  <a:pt x="25470" y="166293"/>
                </a:lnTo>
                <a:close/>
                <a:moveTo>
                  <a:pt x="38821" y="166293"/>
                </a:moveTo>
                <a:lnTo>
                  <a:pt x="38821" y="185806"/>
                </a:lnTo>
                <a:lnTo>
                  <a:pt x="36561" y="185806"/>
                </a:lnTo>
                <a:lnTo>
                  <a:pt x="36561" y="177466"/>
                </a:lnTo>
                <a:lnTo>
                  <a:pt x="35863" y="185806"/>
                </a:lnTo>
                <a:lnTo>
                  <a:pt x="33398" y="185806"/>
                </a:lnTo>
                <a:lnTo>
                  <a:pt x="32700" y="177466"/>
                </a:lnTo>
                <a:lnTo>
                  <a:pt x="32700" y="185806"/>
                </a:lnTo>
                <a:lnTo>
                  <a:pt x="30440" y="185806"/>
                </a:lnTo>
                <a:lnTo>
                  <a:pt x="30440" y="166293"/>
                </a:lnTo>
                <a:lnTo>
                  <a:pt x="34097" y="166293"/>
                </a:lnTo>
                <a:lnTo>
                  <a:pt x="34631" y="172906"/>
                </a:lnTo>
                <a:lnTo>
                  <a:pt x="35165" y="166293"/>
                </a:lnTo>
                <a:close/>
                <a:moveTo>
                  <a:pt x="48516" y="166293"/>
                </a:moveTo>
                <a:lnTo>
                  <a:pt x="48516" y="185806"/>
                </a:lnTo>
                <a:lnTo>
                  <a:pt x="46256" y="185806"/>
                </a:lnTo>
                <a:lnTo>
                  <a:pt x="46256" y="177466"/>
                </a:lnTo>
                <a:lnTo>
                  <a:pt x="45558" y="185806"/>
                </a:lnTo>
                <a:lnTo>
                  <a:pt x="43093" y="185806"/>
                </a:lnTo>
                <a:lnTo>
                  <a:pt x="42436" y="177466"/>
                </a:lnTo>
                <a:lnTo>
                  <a:pt x="42436" y="185806"/>
                </a:lnTo>
                <a:lnTo>
                  <a:pt x="40176" y="185806"/>
                </a:lnTo>
                <a:lnTo>
                  <a:pt x="40176" y="166293"/>
                </a:lnTo>
                <a:lnTo>
                  <a:pt x="43791" y="166293"/>
                </a:lnTo>
                <a:lnTo>
                  <a:pt x="44326" y="172906"/>
                </a:lnTo>
                <a:lnTo>
                  <a:pt x="44860" y="166293"/>
                </a:lnTo>
                <a:close/>
                <a:moveTo>
                  <a:pt x="58211" y="166293"/>
                </a:moveTo>
                <a:lnTo>
                  <a:pt x="58211" y="185806"/>
                </a:lnTo>
                <a:lnTo>
                  <a:pt x="55951" y="185806"/>
                </a:lnTo>
                <a:lnTo>
                  <a:pt x="55951" y="177466"/>
                </a:lnTo>
                <a:lnTo>
                  <a:pt x="55294" y="185806"/>
                </a:lnTo>
                <a:lnTo>
                  <a:pt x="52788" y="185806"/>
                </a:lnTo>
                <a:lnTo>
                  <a:pt x="52131" y="177466"/>
                </a:lnTo>
                <a:lnTo>
                  <a:pt x="52131" y="185806"/>
                </a:lnTo>
                <a:lnTo>
                  <a:pt x="49871" y="185806"/>
                </a:lnTo>
                <a:lnTo>
                  <a:pt x="49871" y="166293"/>
                </a:lnTo>
                <a:lnTo>
                  <a:pt x="53486" y="166293"/>
                </a:lnTo>
                <a:lnTo>
                  <a:pt x="54020" y="172906"/>
                </a:lnTo>
                <a:lnTo>
                  <a:pt x="54596" y="166293"/>
                </a:lnTo>
                <a:close/>
                <a:moveTo>
                  <a:pt x="67906" y="166293"/>
                </a:moveTo>
                <a:lnTo>
                  <a:pt x="67906" y="185806"/>
                </a:lnTo>
                <a:lnTo>
                  <a:pt x="65646" y="185806"/>
                </a:lnTo>
                <a:lnTo>
                  <a:pt x="65646" y="177466"/>
                </a:lnTo>
                <a:lnTo>
                  <a:pt x="64989" y="185806"/>
                </a:lnTo>
                <a:lnTo>
                  <a:pt x="62483" y="185806"/>
                </a:lnTo>
                <a:lnTo>
                  <a:pt x="61826" y="177466"/>
                </a:lnTo>
                <a:lnTo>
                  <a:pt x="61826" y="185806"/>
                </a:lnTo>
                <a:lnTo>
                  <a:pt x="59566" y="185806"/>
                </a:lnTo>
                <a:lnTo>
                  <a:pt x="59566" y="166293"/>
                </a:lnTo>
                <a:lnTo>
                  <a:pt x="63181" y="166293"/>
                </a:lnTo>
                <a:lnTo>
                  <a:pt x="63715" y="172906"/>
                </a:lnTo>
                <a:lnTo>
                  <a:pt x="64290" y="166293"/>
                </a:lnTo>
                <a:close/>
                <a:moveTo>
                  <a:pt x="77600" y="166293"/>
                </a:moveTo>
                <a:lnTo>
                  <a:pt x="77600" y="185806"/>
                </a:lnTo>
                <a:lnTo>
                  <a:pt x="75341" y="185806"/>
                </a:lnTo>
                <a:lnTo>
                  <a:pt x="75341" y="177466"/>
                </a:lnTo>
                <a:lnTo>
                  <a:pt x="74684" y="185806"/>
                </a:lnTo>
                <a:lnTo>
                  <a:pt x="72178" y="185806"/>
                </a:lnTo>
                <a:lnTo>
                  <a:pt x="71521" y="177466"/>
                </a:lnTo>
                <a:lnTo>
                  <a:pt x="71521" y="185806"/>
                </a:lnTo>
                <a:lnTo>
                  <a:pt x="69261" y="185806"/>
                </a:lnTo>
                <a:lnTo>
                  <a:pt x="69261" y="166293"/>
                </a:lnTo>
                <a:lnTo>
                  <a:pt x="72876" y="166293"/>
                </a:lnTo>
                <a:lnTo>
                  <a:pt x="73451" y="172906"/>
                </a:lnTo>
                <a:lnTo>
                  <a:pt x="73985" y="166293"/>
                </a:lnTo>
                <a:close/>
                <a:moveTo>
                  <a:pt x="87295" y="166293"/>
                </a:moveTo>
                <a:lnTo>
                  <a:pt x="87295" y="185806"/>
                </a:lnTo>
                <a:lnTo>
                  <a:pt x="85077" y="185806"/>
                </a:lnTo>
                <a:lnTo>
                  <a:pt x="85077" y="177466"/>
                </a:lnTo>
                <a:lnTo>
                  <a:pt x="84379" y="185806"/>
                </a:lnTo>
                <a:lnTo>
                  <a:pt x="81914" y="185806"/>
                </a:lnTo>
                <a:lnTo>
                  <a:pt x="81216" y="177466"/>
                </a:lnTo>
                <a:lnTo>
                  <a:pt x="81216" y="185806"/>
                </a:lnTo>
                <a:lnTo>
                  <a:pt x="78956" y="185806"/>
                </a:lnTo>
                <a:lnTo>
                  <a:pt x="78956" y="166293"/>
                </a:lnTo>
                <a:lnTo>
                  <a:pt x="82612" y="166293"/>
                </a:lnTo>
                <a:lnTo>
                  <a:pt x="83146" y="172906"/>
                </a:lnTo>
                <a:lnTo>
                  <a:pt x="83680" y="166293"/>
                </a:lnTo>
                <a:close/>
                <a:moveTo>
                  <a:pt x="96990" y="166293"/>
                </a:moveTo>
                <a:lnTo>
                  <a:pt x="96990" y="185806"/>
                </a:lnTo>
                <a:lnTo>
                  <a:pt x="94772" y="185806"/>
                </a:lnTo>
                <a:lnTo>
                  <a:pt x="94772" y="177466"/>
                </a:lnTo>
                <a:lnTo>
                  <a:pt x="94074" y="185806"/>
                </a:lnTo>
                <a:lnTo>
                  <a:pt x="91609" y="185806"/>
                </a:lnTo>
                <a:lnTo>
                  <a:pt x="90910" y="177466"/>
                </a:lnTo>
                <a:lnTo>
                  <a:pt x="90910" y="185806"/>
                </a:lnTo>
                <a:lnTo>
                  <a:pt x="88651" y="185806"/>
                </a:lnTo>
                <a:lnTo>
                  <a:pt x="88651" y="166293"/>
                </a:lnTo>
                <a:lnTo>
                  <a:pt x="92307" y="166293"/>
                </a:lnTo>
                <a:lnTo>
                  <a:pt x="92841" y="172906"/>
                </a:lnTo>
                <a:lnTo>
                  <a:pt x="93375" y="166293"/>
                </a:lnTo>
                <a:close/>
                <a:moveTo>
                  <a:pt x="106726" y="166293"/>
                </a:moveTo>
                <a:lnTo>
                  <a:pt x="106726" y="185806"/>
                </a:lnTo>
                <a:lnTo>
                  <a:pt x="104467" y="185806"/>
                </a:lnTo>
                <a:lnTo>
                  <a:pt x="104467" y="177466"/>
                </a:lnTo>
                <a:lnTo>
                  <a:pt x="103769" y="185806"/>
                </a:lnTo>
                <a:lnTo>
                  <a:pt x="101304" y="185806"/>
                </a:lnTo>
                <a:lnTo>
                  <a:pt x="100605" y="177466"/>
                </a:lnTo>
                <a:lnTo>
                  <a:pt x="100605" y="185806"/>
                </a:lnTo>
                <a:lnTo>
                  <a:pt x="98387" y="185806"/>
                </a:lnTo>
                <a:lnTo>
                  <a:pt x="98387" y="166293"/>
                </a:lnTo>
                <a:lnTo>
                  <a:pt x="102002" y="166293"/>
                </a:lnTo>
                <a:lnTo>
                  <a:pt x="102536" y="172906"/>
                </a:lnTo>
                <a:lnTo>
                  <a:pt x="103070" y="166293"/>
                </a:lnTo>
                <a:close/>
                <a:moveTo>
                  <a:pt x="116421" y="166293"/>
                </a:moveTo>
                <a:lnTo>
                  <a:pt x="116421" y="185806"/>
                </a:lnTo>
                <a:lnTo>
                  <a:pt x="114162" y="185806"/>
                </a:lnTo>
                <a:lnTo>
                  <a:pt x="114162" y="177466"/>
                </a:lnTo>
                <a:lnTo>
                  <a:pt x="113505" y="185806"/>
                </a:lnTo>
                <a:lnTo>
                  <a:pt x="110999" y="185806"/>
                </a:lnTo>
                <a:lnTo>
                  <a:pt x="110300" y="177466"/>
                </a:lnTo>
                <a:lnTo>
                  <a:pt x="110300" y="185806"/>
                </a:lnTo>
                <a:lnTo>
                  <a:pt x="108082" y="185806"/>
                </a:lnTo>
                <a:lnTo>
                  <a:pt x="108082" y="166293"/>
                </a:lnTo>
                <a:lnTo>
                  <a:pt x="111697" y="166293"/>
                </a:lnTo>
                <a:lnTo>
                  <a:pt x="112231" y="172906"/>
                </a:lnTo>
                <a:lnTo>
                  <a:pt x="112806" y="166293"/>
                </a:lnTo>
                <a:close/>
                <a:moveTo>
                  <a:pt x="9695" y="186874"/>
                </a:moveTo>
                <a:lnTo>
                  <a:pt x="9695" y="206387"/>
                </a:lnTo>
                <a:lnTo>
                  <a:pt x="7436" y="206387"/>
                </a:lnTo>
                <a:lnTo>
                  <a:pt x="7436" y="198048"/>
                </a:lnTo>
                <a:lnTo>
                  <a:pt x="6778" y="206387"/>
                </a:lnTo>
                <a:lnTo>
                  <a:pt x="4272" y="206387"/>
                </a:lnTo>
                <a:lnTo>
                  <a:pt x="3615" y="198048"/>
                </a:lnTo>
                <a:lnTo>
                  <a:pt x="3615" y="206387"/>
                </a:lnTo>
                <a:lnTo>
                  <a:pt x="1356" y="206387"/>
                </a:lnTo>
                <a:lnTo>
                  <a:pt x="1356" y="186874"/>
                </a:lnTo>
                <a:lnTo>
                  <a:pt x="4971" y="186874"/>
                </a:lnTo>
                <a:lnTo>
                  <a:pt x="5546" y="193488"/>
                </a:lnTo>
                <a:lnTo>
                  <a:pt x="6080" y="186874"/>
                </a:lnTo>
                <a:close/>
                <a:moveTo>
                  <a:pt x="19390" y="186874"/>
                </a:moveTo>
                <a:lnTo>
                  <a:pt x="19390" y="206387"/>
                </a:lnTo>
                <a:lnTo>
                  <a:pt x="17172" y="206387"/>
                </a:lnTo>
                <a:lnTo>
                  <a:pt x="17172" y="198048"/>
                </a:lnTo>
                <a:lnTo>
                  <a:pt x="16473" y="206387"/>
                </a:lnTo>
                <a:lnTo>
                  <a:pt x="13967" y="206387"/>
                </a:lnTo>
                <a:lnTo>
                  <a:pt x="13310" y="198048"/>
                </a:lnTo>
                <a:lnTo>
                  <a:pt x="13310" y="206387"/>
                </a:lnTo>
                <a:lnTo>
                  <a:pt x="11051" y="206387"/>
                </a:lnTo>
                <a:lnTo>
                  <a:pt x="11051" y="186874"/>
                </a:lnTo>
                <a:lnTo>
                  <a:pt x="14707" y="186874"/>
                </a:lnTo>
                <a:lnTo>
                  <a:pt x="15241" y="193488"/>
                </a:lnTo>
                <a:lnTo>
                  <a:pt x="15775" y="186874"/>
                </a:lnTo>
                <a:close/>
                <a:moveTo>
                  <a:pt x="29126" y="186874"/>
                </a:moveTo>
                <a:lnTo>
                  <a:pt x="29126" y="206387"/>
                </a:lnTo>
                <a:lnTo>
                  <a:pt x="26866" y="206387"/>
                </a:lnTo>
                <a:lnTo>
                  <a:pt x="26866" y="198048"/>
                </a:lnTo>
                <a:lnTo>
                  <a:pt x="26168" y="206387"/>
                </a:lnTo>
                <a:lnTo>
                  <a:pt x="23703" y="206387"/>
                </a:lnTo>
                <a:lnTo>
                  <a:pt x="23005" y="198048"/>
                </a:lnTo>
                <a:lnTo>
                  <a:pt x="23005" y="206387"/>
                </a:lnTo>
                <a:lnTo>
                  <a:pt x="20745" y="206387"/>
                </a:lnTo>
                <a:lnTo>
                  <a:pt x="20745" y="186874"/>
                </a:lnTo>
                <a:lnTo>
                  <a:pt x="24402" y="186874"/>
                </a:lnTo>
                <a:lnTo>
                  <a:pt x="24936" y="193488"/>
                </a:lnTo>
                <a:lnTo>
                  <a:pt x="25470" y="186874"/>
                </a:lnTo>
                <a:close/>
                <a:moveTo>
                  <a:pt x="38821" y="186874"/>
                </a:moveTo>
                <a:lnTo>
                  <a:pt x="38821" y="206387"/>
                </a:lnTo>
                <a:lnTo>
                  <a:pt x="36561" y="206387"/>
                </a:lnTo>
                <a:lnTo>
                  <a:pt x="36561" y="198048"/>
                </a:lnTo>
                <a:lnTo>
                  <a:pt x="35863" y="206387"/>
                </a:lnTo>
                <a:lnTo>
                  <a:pt x="33398" y="206387"/>
                </a:lnTo>
                <a:lnTo>
                  <a:pt x="32700" y="198048"/>
                </a:lnTo>
                <a:lnTo>
                  <a:pt x="32700" y="206387"/>
                </a:lnTo>
                <a:lnTo>
                  <a:pt x="30440" y="206387"/>
                </a:lnTo>
                <a:lnTo>
                  <a:pt x="30440" y="186874"/>
                </a:lnTo>
                <a:lnTo>
                  <a:pt x="34097" y="186874"/>
                </a:lnTo>
                <a:lnTo>
                  <a:pt x="34631" y="193488"/>
                </a:lnTo>
                <a:lnTo>
                  <a:pt x="35165" y="186874"/>
                </a:lnTo>
                <a:close/>
                <a:moveTo>
                  <a:pt x="48516" y="186874"/>
                </a:moveTo>
                <a:lnTo>
                  <a:pt x="48516" y="206387"/>
                </a:lnTo>
                <a:lnTo>
                  <a:pt x="46256" y="206387"/>
                </a:lnTo>
                <a:lnTo>
                  <a:pt x="46256" y="198048"/>
                </a:lnTo>
                <a:lnTo>
                  <a:pt x="45558" y="206387"/>
                </a:lnTo>
                <a:lnTo>
                  <a:pt x="43093" y="206387"/>
                </a:lnTo>
                <a:lnTo>
                  <a:pt x="42436" y="198048"/>
                </a:lnTo>
                <a:lnTo>
                  <a:pt x="42436" y="206387"/>
                </a:lnTo>
                <a:lnTo>
                  <a:pt x="40176" y="206387"/>
                </a:lnTo>
                <a:lnTo>
                  <a:pt x="40176" y="186874"/>
                </a:lnTo>
                <a:lnTo>
                  <a:pt x="43791" y="186874"/>
                </a:lnTo>
                <a:lnTo>
                  <a:pt x="44326" y="193488"/>
                </a:lnTo>
                <a:lnTo>
                  <a:pt x="44860" y="186874"/>
                </a:lnTo>
                <a:close/>
                <a:moveTo>
                  <a:pt x="58211" y="186874"/>
                </a:moveTo>
                <a:lnTo>
                  <a:pt x="58211" y="206387"/>
                </a:lnTo>
                <a:lnTo>
                  <a:pt x="55951" y="206387"/>
                </a:lnTo>
                <a:lnTo>
                  <a:pt x="55951" y="198048"/>
                </a:lnTo>
                <a:lnTo>
                  <a:pt x="55294" y="206387"/>
                </a:lnTo>
                <a:lnTo>
                  <a:pt x="52788" y="206387"/>
                </a:lnTo>
                <a:lnTo>
                  <a:pt x="52131" y="198048"/>
                </a:lnTo>
                <a:lnTo>
                  <a:pt x="52131" y="206387"/>
                </a:lnTo>
                <a:lnTo>
                  <a:pt x="49871" y="206387"/>
                </a:lnTo>
                <a:lnTo>
                  <a:pt x="49871" y="186874"/>
                </a:lnTo>
                <a:lnTo>
                  <a:pt x="53486" y="186874"/>
                </a:lnTo>
                <a:lnTo>
                  <a:pt x="54020" y="193488"/>
                </a:lnTo>
                <a:lnTo>
                  <a:pt x="54596" y="186874"/>
                </a:lnTo>
                <a:close/>
                <a:moveTo>
                  <a:pt x="67906" y="186874"/>
                </a:moveTo>
                <a:lnTo>
                  <a:pt x="67906" y="206387"/>
                </a:lnTo>
                <a:lnTo>
                  <a:pt x="65646" y="206387"/>
                </a:lnTo>
                <a:lnTo>
                  <a:pt x="65646" y="198048"/>
                </a:lnTo>
                <a:lnTo>
                  <a:pt x="64989" y="206387"/>
                </a:lnTo>
                <a:lnTo>
                  <a:pt x="62483" y="206387"/>
                </a:lnTo>
                <a:lnTo>
                  <a:pt x="61826" y="198048"/>
                </a:lnTo>
                <a:lnTo>
                  <a:pt x="61826" y="206387"/>
                </a:lnTo>
                <a:lnTo>
                  <a:pt x="59566" y="206387"/>
                </a:lnTo>
                <a:lnTo>
                  <a:pt x="59566" y="186874"/>
                </a:lnTo>
                <a:lnTo>
                  <a:pt x="63181" y="186874"/>
                </a:lnTo>
                <a:lnTo>
                  <a:pt x="63715" y="193488"/>
                </a:lnTo>
                <a:lnTo>
                  <a:pt x="64290" y="186874"/>
                </a:lnTo>
                <a:close/>
                <a:moveTo>
                  <a:pt x="77600" y="186874"/>
                </a:moveTo>
                <a:lnTo>
                  <a:pt x="77600" y="206387"/>
                </a:lnTo>
                <a:lnTo>
                  <a:pt x="75341" y="206387"/>
                </a:lnTo>
                <a:lnTo>
                  <a:pt x="75341" y="198048"/>
                </a:lnTo>
                <a:lnTo>
                  <a:pt x="74684" y="206387"/>
                </a:lnTo>
                <a:lnTo>
                  <a:pt x="72178" y="206387"/>
                </a:lnTo>
                <a:lnTo>
                  <a:pt x="71521" y="198048"/>
                </a:lnTo>
                <a:lnTo>
                  <a:pt x="71521" y="206387"/>
                </a:lnTo>
                <a:lnTo>
                  <a:pt x="69261" y="206387"/>
                </a:lnTo>
                <a:lnTo>
                  <a:pt x="69261" y="186874"/>
                </a:lnTo>
                <a:lnTo>
                  <a:pt x="72876" y="186874"/>
                </a:lnTo>
                <a:lnTo>
                  <a:pt x="73451" y="193488"/>
                </a:lnTo>
                <a:lnTo>
                  <a:pt x="73985" y="186874"/>
                </a:lnTo>
                <a:close/>
                <a:moveTo>
                  <a:pt x="87295" y="186874"/>
                </a:moveTo>
                <a:lnTo>
                  <a:pt x="87295" y="206387"/>
                </a:lnTo>
                <a:lnTo>
                  <a:pt x="85077" y="206387"/>
                </a:lnTo>
                <a:lnTo>
                  <a:pt x="85077" y="198048"/>
                </a:lnTo>
                <a:lnTo>
                  <a:pt x="84379" y="206387"/>
                </a:lnTo>
                <a:lnTo>
                  <a:pt x="81914" y="206387"/>
                </a:lnTo>
                <a:lnTo>
                  <a:pt x="81216" y="198048"/>
                </a:lnTo>
                <a:lnTo>
                  <a:pt x="81216" y="206387"/>
                </a:lnTo>
                <a:lnTo>
                  <a:pt x="78956" y="206387"/>
                </a:lnTo>
                <a:lnTo>
                  <a:pt x="78956" y="186874"/>
                </a:lnTo>
                <a:lnTo>
                  <a:pt x="82612" y="186874"/>
                </a:lnTo>
                <a:lnTo>
                  <a:pt x="83146" y="193488"/>
                </a:lnTo>
                <a:lnTo>
                  <a:pt x="83680" y="186874"/>
                </a:lnTo>
                <a:close/>
                <a:moveTo>
                  <a:pt x="96990" y="186874"/>
                </a:moveTo>
                <a:lnTo>
                  <a:pt x="96990" y="206387"/>
                </a:lnTo>
                <a:lnTo>
                  <a:pt x="94772" y="206387"/>
                </a:lnTo>
                <a:lnTo>
                  <a:pt x="94772" y="198048"/>
                </a:lnTo>
                <a:lnTo>
                  <a:pt x="94074" y="206387"/>
                </a:lnTo>
                <a:lnTo>
                  <a:pt x="91609" y="206387"/>
                </a:lnTo>
                <a:lnTo>
                  <a:pt x="90910" y="198048"/>
                </a:lnTo>
                <a:lnTo>
                  <a:pt x="90910" y="206387"/>
                </a:lnTo>
                <a:lnTo>
                  <a:pt x="88651" y="206387"/>
                </a:lnTo>
                <a:lnTo>
                  <a:pt x="88651" y="186874"/>
                </a:lnTo>
                <a:lnTo>
                  <a:pt x="92307" y="186874"/>
                </a:lnTo>
                <a:lnTo>
                  <a:pt x="92841" y="193488"/>
                </a:lnTo>
                <a:lnTo>
                  <a:pt x="93375" y="186874"/>
                </a:lnTo>
                <a:close/>
                <a:moveTo>
                  <a:pt x="106726" y="186874"/>
                </a:moveTo>
                <a:lnTo>
                  <a:pt x="106726" y="206387"/>
                </a:lnTo>
                <a:lnTo>
                  <a:pt x="104467" y="206387"/>
                </a:lnTo>
                <a:lnTo>
                  <a:pt x="104467" y="198048"/>
                </a:lnTo>
                <a:lnTo>
                  <a:pt x="103769" y="206387"/>
                </a:lnTo>
                <a:lnTo>
                  <a:pt x="101304" y="206387"/>
                </a:lnTo>
                <a:lnTo>
                  <a:pt x="100605" y="198048"/>
                </a:lnTo>
                <a:lnTo>
                  <a:pt x="100605" y="206387"/>
                </a:lnTo>
                <a:lnTo>
                  <a:pt x="98387" y="206387"/>
                </a:lnTo>
                <a:lnTo>
                  <a:pt x="98387" y="186874"/>
                </a:lnTo>
                <a:lnTo>
                  <a:pt x="102002" y="186874"/>
                </a:lnTo>
                <a:lnTo>
                  <a:pt x="102536" y="193488"/>
                </a:lnTo>
                <a:lnTo>
                  <a:pt x="103070" y="186874"/>
                </a:lnTo>
                <a:close/>
                <a:moveTo>
                  <a:pt x="116421" y="186874"/>
                </a:moveTo>
                <a:lnTo>
                  <a:pt x="116421" y="206387"/>
                </a:lnTo>
                <a:lnTo>
                  <a:pt x="114162" y="206387"/>
                </a:lnTo>
                <a:lnTo>
                  <a:pt x="114162" y="198048"/>
                </a:lnTo>
                <a:lnTo>
                  <a:pt x="113505" y="206387"/>
                </a:lnTo>
                <a:lnTo>
                  <a:pt x="110999" y="206387"/>
                </a:lnTo>
                <a:lnTo>
                  <a:pt x="110300" y="198048"/>
                </a:lnTo>
                <a:lnTo>
                  <a:pt x="110300" y="206387"/>
                </a:lnTo>
                <a:lnTo>
                  <a:pt x="108082" y="206387"/>
                </a:lnTo>
                <a:lnTo>
                  <a:pt x="108082" y="186874"/>
                </a:lnTo>
                <a:lnTo>
                  <a:pt x="111697" y="186874"/>
                </a:lnTo>
                <a:lnTo>
                  <a:pt x="112231" y="193488"/>
                </a:lnTo>
                <a:lnTo>
                  <a:pt x="112806" y="186874"/>
                </a:lnTo>
                <a:close/>
                <a:moveTo>
                  <a:pt x="0" y="0"/>
                </a:moveTo>
                <a:lnTo>
                  <a:pt x="0" y="207989"/>
                </a:lnTo>
                <a:lnTo>
                  <a:pt x="117654" y="207989"/>
                </a:lnTo>
                <a:lnTo>
                  <a:pt x="117654" y="0"/>
                </a:lnTo>
                <a:close/>
              </a:path>
            </a:pathLst>
          </a:custGeom>
          <a:solidFill>
            <a:srgbClr val="000000">
              <a:alpha val="25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67"/>
              <a:t> </a:t>
            </a:r>
            <a:endParaRPr sz="1867"/>
          </a:p>
        </p:txBody>
      </p:sp>
      <p:grpSp>
        <p:nvGrpSpPr>
          <p:cNvPr id="2067" name="Google Shape;2067;p32"/>
          <p:cNvGrpSpPr/>
          <p:nvPr/>
        </p:nvGrpSpPr>
        <p:grpSpPr>
          <a:xfrm>
            <a:off x="462557" y="477489"/>
            <a:ext cx="1531288" cy="444136"/>
            <a:chOff x="238125" y="1804750"/>
            <a:chExt cx="7128900" cy="2067675"/>
          </a:xfrm>
        </p:grpSpPr>
        <p:sp>
          <p:nvSpPr>
            <p:cNvPr id="2068" name="Google Shape;2068;p32"/>
            <p:cNvSpPr/>
            <p:nvPr/>
          </p:nvSpPr>
          <p:spPr>
            <a:xfrm>
              <a:off x="2420050" y="2814650"/>
              <a:ext cx="646925" cy="862825"/>
            </a:xfrm>
            <a:custGeom>
              <a:avLst/>
              <a:gdLst/>
              <a:ahLst/>
              <a:cxnLst/>
              <a:rect l="l" t="t" r="r" b="b"/>
              <a:pathLst>
                <a:path w="25877" h="34513" extrusionOk="0">
                  <a:moveTo>
                    <a:pt x="1" y="1"/>
                  </a:moveTo>
                  <a:lnTo>
                    <a:pt x="1" y="20176"/>
                  </a:lnTo>
                  <a:cubicBezTo>
                    <a:pt x="1" y="29687"/>
                    <a:pt x="4267" y="34513"/>
                    <a:pt x="12694" y="34513"/>
                  </a:cubicBezTo>
                  <a:cubicBezTo>
                    <a:pt x="21156" y="34513"/>
                    <a:pt x="25876" y="29687"/>
                    <a:pt x="25876" y="20176"/>
                  </a:cubicBezTo>
                  <a:lnTo>
                    <a:pt x="25876" y="1"/>
                  </a:lnTo>
                  <a:lnTo>
                    <a:pt x="23428" y="1"/>
                  </a:lnTo>
                  <a:lnTo>
                    <a:pt x="23428" y="20176"/>
                  </a:lnTo>
                  <a:cubicBezTo>
                    <a:pt x="23428" y="28464"/>
                    <a:pt x="20002" y="32310"/>
                    <a:pt x="12694" y="32310"/>
                  </a:cubicBezTo>
                  <a:cubicBezTo>
                    <a:pt x="4232" y="32310"/>
                    <a:pt x="2448" y="25701"/>
                    <a:pt x="2448" y="20176"/>
                  </a:cubicBezTo>
                  <a:lnTo>
                    <a:pt x="24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9" name="Google Shape;2069;p32"/>
            <p:cNvSpPr/>
            <p:nvPr/>
          </p:nvSpPr>
          <p:spPr>
            <a:xfrm>
              <a:off x="3200700" y="3033200"/>
              <a:ext cx="485175" cy="624175"/>
            </a:xfrm>
            <a:custGeom>
              <a:avLst/>
              <a:gdLst/>
              <a:ahLst/>
              <a:cxnLst/>
              <a:rect l="l" t="t" r="r" b="b"/>
              <a:pathLst>
                <a:path w="19407" h="24967" extrusionOk="0">
                  <a:moveTo>
                    <a:pt x="10665" y="0"/>
                  </a:moveTo>
                  <a:cubicBezTo>
                    <a:pt x="6854" y="0"/>
                    <a:pt x="3567" y="2063"/>
                    <a:pt x="2168" y="5140"/>
                  </a:cubicBezTo>
                  <a:lnTo>
                    <a:pt x="2168" y="560"/>
                  </a:lnTo>
                  <a:lnTo>
                    <a:pt x="0" y="560"/>
                  </a:lnTo>
                  <a:lnTo>
                    <a:pt x="0" y="24967"/>
                  </a:lnTo>
                  <a:lnTo>
                    <a:pt x="2168" y="24967"/>
                  </a:lnTo>
                  <a:lnTo>
                    <a:pt x="2168" y="11784"/>
                  </a:lnTo>
                  <a:cubicBezTo>
                    <a:pt x="2168" y="5840"/>
                    <a:pt x="5490" y="1958"/>
                    <a:pt x="10595" y="1958"/>
                  </a:cubicBezTo>
                  <a:cubicBezTo>
                    <a:pt x="17204" y="1958"/>
                    <a:pt x="17204" y="7728"/>
                    <a:pt x="17204" y="9616"/>
                  </a:cubicBezTo>
                  <a:lnTo>
                    <a:pt x="17204" y="24967"/>
                  </a:lnTo>
                  <a:lnTo>
                    <a:pt x="19407" y="24967"/>
                  </a:lnTo>
                  <a:lnTo>
                    <a:pt x="19407" y="9931"/>
                  </a:lnTo>
                  <a:cubicBezTo>
                    <a:pt x="19407" y="7203"/>
                    <a:pt x="19407" y="0"/>
                    <a:pt x="106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0" name="Google Shape;2070;p32"/>
            <p:cNvSpPr/>
            <p:nvPr/>
          </p:nvSpPr>
          <p:spPr>
            <a:xfrm>
              <a:off x="3821350" y="3047175"/>
              <a:ext cx="54225" cy="610200"/>
            </a:xfrm>
            <a:custGeom>
              <a:avLst/>
              <a:gdLst/>
              <a:ahLst/>
              <a:cxnLst/>
              <a:rect l="l" t="t" r="r" b="b"/>
              <a:pathLst>
                <a:path w="2169" h="24408" extrusionOk="0">
                  <a:moveTo>
                    <a:pt x="1" y="1"/>
                  </a:moveTo>
                  <a:lnTo>
                    <a:pt x="1" y="24408"/>
                  </a:lnTo>
                  <a:lnTo>
                    <a:pt x="2169" y="24408"/>
                  </a:lnTo>
                  <a:lnTo>
                    <a:pt x="21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1" name="Google Shape;2071;p32"/>
            <p:cNvSpPr/>
            <p:nvPr/>
          </p:nvSpPr>
          <p:spPr>
            <a:xfrm>
              <a:off x="3821350" y="2860975"/>
              <a:ext cx="54225" cy="82200"/>
            </a:xfrm>
            <a:custGeom>
              <a:avLst/>
              <a:gdLst/>
              <a:ahLst/>
              <a:cxnLst/>
              <a:rect l="l" t="t" r="r" b="b"/>
              <a:pathLst>
                <a:path w="2169" h="3288" extrusionOk="0">
                  <a:moveTo>
                    <a:pt x="1" y="1"/>
                  </a:moveTo>
                  <a:lnTo>
                    <a:pt x="1" y="3288"/>
                  </a:lnTo>
                  <a:lnTo>
                    <a:pt x="2169" y="3288"/>
                  </a:lnTo>
                  <a:lnTo>
                    <a:pt x="21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2" name="Google Shape;2072;p32"/>
            <p:cNvSpPr/>
            <p:nvPr/>
          </p:nvSpPr>
          <p:spPr>
            <a:xfrm>
              <a:off x="3941125" y="3047175"/>
              <a:ext cx="537625" cy="610200"/>
            </a:xfrm>
            <a:custGeom>
              <a:avLst/>
              <a:gdLst/>
              <a:ahLst/>
              <a:cxnLst/>
              <a:rect l="l" t="t" r="r" b="b"/>
              <a:pathLst>
                <a:path w="21505" h="24408" extrusionOk="0">
                  <a:moveTo>
                    <a:pt x="0" y="1"/>
                  </a:moveTo>
                  <a:lnTo>
                    <a:pt x="9826" y="24408"/>
                  </a:lnTo>
                  <a:lnTo>
                    <a:pt x="12308" y="24408"/>
                  </a:lnTo>
                  <a:lnTo>
                    <a:pt x="21505" y="1"/>
                  </a:lnTo>
                  <a:lnTo>
                    <a:pt x="19092" y="1"/>
                  </a:lnTo>
                  <a:cubicBezTo>
                    <a:pt x="19092" y="1"/>
                    <a:pt x="11364" y="20946"/>
                    <a:pt x="11085" y="21715"/>
                  </a:cubicBezTo>
                  <a:cubicBezTo>
                    <a:pt x="10770" y="20946"/>
                    <a:pt x="2518" y="1"/>
                    <a:pt x="2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3" name="Google Shape;2073;p32"/>
            <p:cNvSpPr/>
            <p:nvPr/>
          </p:nvSpPr>
          <p:spPr>
            <a:xfrm>
              <a:off x="4505825" y="3033200"/>
              <a:ext cx="541150" cy="638175"/>
            </a:xfrm>
            <a:custGeom>
              <a:avLst/>
              <a:gdLst/>
              <a:ahLst/>
              <a:cxnLst/>
              <a:rect l="l" t="t" r="r" b="b"/>
              <a:pathLst>
                <a:path w="21646" h="25527" extrusionOk="0">
                  <a:moveTo>
                    <a:pt x="10840" y="1958"/>
                  </a:moveTo>
                  <a:cubicBezTo>
                    <a:pt x="16260" y="1958"/>
                    <a:pt x="19233" y="6609"/>
                    <a:pt x="19407" y="11260"/>
                  </a:cubicBezTo>
                  <a:lnTo>
                    <a:pt x="2274" y="11260"/>
                  </a:lnTo>
                  <a:cubicBezTo>
                    <a:pt x="2728" y="6609"/>
                    <a:pt x="5770" y="1958"/>
                    <a:pt x="10840" y="1958"/>
                  </a:cubicBezTo>
                  <a:close/>
                  <a:moveTo>
                    <a:pt x="10840" y="0"/>
                  </a:moveTo>
                  <a:cubicBezTo>
                    <a:pt x="8008" y="0"/>
                    <a:pt x="5525" y="1014"/>
                    <a:pt x="3672" y="2903"/>
                  </a:cubicBezTo>
                  <a:cubicBezTo>
                    <a:pt x="1329" y="5280"/>
                    <a:pt x="1" y="9022"/>
                    <a:pt x="36" y="13183"/>
                  </a:cubicBezTo>
                  <a:cubicBezTo>
                    <a:pt x="1" y="17029"/>
                    <a:pt x="1190" y="20351"/>
                    <a:pt x="3393" y="22589"/>
                  </a:cubicBezTo>
                  <a:cubicBezTo>
                    <a:pt x="5281" y="24512"/>
                    <a:pt x="7868" y="25526"/>
                    <a:pt x="10840" y="25526"/>
                  </a:cubicBezTo>
                  <a:cubicBezTo>
                    <a:pt x="16715" y="25526"/>
                    <a:pt x="20456" y="22379"/>
                    <a:pt x="21400" y="16679"/>
                  </a:cubicBezTo>
                  <a:lnTo>
                    <a:pt x="21470" y="16435"/>
                  </a:lnTo>
                  <a:lnTo>
                    <a:pt x="19268" y="16435"/>
                  </a:lnTo>
                  <a:lnTo>
                    <a:pt x="19233" y="16610"/>
                  </a:lnTo>
                  <a:cubicBezTo>
                    <a:pt x="18428" y="20980"/>
                    <a:pt x="15281" y="23568"/>
                    <a:pt x="10840" y="23568"/>
                  </a:cubicBezTo>
                  <a:cubicBezTo>
                    <a:pt x="8533" y="23568"/>
                    <a:pt x="6609" y="22799"/>
                    <a:pt x="5106" y="21260"/>
                  </a:cubicBezTo>
                  <a:cubicBezTo>
                    <a:pt x="3288" y="19407"/>
                    <a:pt x="2239" y="16505"/>
                    <a:pt x="2239" y="13253"/>
                  </a:cubicBezTo>
                  <a:lnTo>
                    <a:pt x="2239" y="13218"/>
                  </a:lnTo>
                  <a:lnTo>
                    <a:pt x="21610" y="13218"/>
                  </a:lnTo>
                  <a:lnTo>
                    <a:pt x="21610" y="13008"/>
                  </a:lnTo>
                  <a:cubicBezTo>
                    <a:pt x="21610" y="12693"/>
                    <a:pt x="21645" y="12414"/>
                    <a:pt x="21645" y="12099"/>
                  </a:cubicBezTo>
                  <a:cubicBezTo>
                    <a:pt x="21645" y="8357"/>
                    <a:pt x="20526" y="5140"/>
                    <a:pt x="18463" y="3007"/>
                  </a:cubicBezTo>
                  <a:cubicBezTo>
                    <a:pt x="16575" y="1014"/>
                    <a:pt x="14022" y="0"/>
                    <a:pt x="108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4" name="Google Shape;2074;p32"/>
            <p:cNvSpPr/>
            <p:nvPr/>
          </p:nvSpPr>
          <p:spPr>
            <a:xfrm>
              <a:off x="5143975" y="3043450"/>
              <a:ext cx="288500" cy="613925"/>
            </a:xfrm>
            <a:custGeom>
              <a:avLst/>
              <a:gdLst/>
              <a:ahLst/>
              <a:cxnLst/>
              <a:rect l="l" t="t" r="r" b="b"/>
              <a:pathLst>
                <a:path w="11540" h="24557" extrusionOk="0">
                  <a:moveTo>
                    <a:pt x="10879" y="0"/>
                  </a:moveTo>
                  <a:cubicBezTo>
                    <a:pt x="7057" y="0"/>
                    <a:pt x="3448" y="2117"/>
                    <a:pt x="2204" y="5010"/>
                  </a:cubicBezTo>
                  <a:lnTo>
                    <a:pt x="2204" y="150"/>
                  </a:lnTo>
                  <a:lnTo>
                    <a:pt x="1" y="150"/>
                  </a:lnTo>
                  <a:lnTo>
                    <a:pt x="1" y="24557"/>
                  </a:lnTo>
                  <a:lnTo>
                    <a:pt x="2204" y="24557"/>
                  </a:lnTo>
                  <a:lnTo>
                    <a:pt x="2204" y="11234"/>
                  </a:lnTo>
                  <a:cubicBezTo>
                    <a:pt x="2378" y="7598"/>
                    <a:pt x="3183" y="6199"/>
                    <a:pt x="4826" y="4486"/>
                  </a:cubicBezTo>
                  <a:cubicBezTo>
                    <a:pt x="6868" y="2499"/>
                    <a:pt x="9172" y="2167"/>
                    <a:pt x="10482" y="2167"/>
                  </a:cubicBezTo>
                  <a:cubicBezTo>
                    <a:pt x="10832" y="2167"/>
                    <a:pt x="11111" y="2191"/>
                    <a:pt x="11295" y="2213"/>
                  </a:cubicBezTo>
                  <a:lnTo>
                    <a:pt x="11540" y="2248"/>
                  </a:lnTo>
                  <a:lnTo>
                    <a:pt x="11540" y="45"/>
                  </a:lnTo>
                  <a:lnTo>
                    <a:pt x="11330" y="10"/>
                  </a:lnTo>
                  <a:cubicBezTo>
                    <a:pt x="11179" y="3"/>
                    <a:pt x="11029" y="0"/>
                    <a:pt x="108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5" name="Google Shape;2075;p32"/>
            <p:cNvSpPr/>
            <p:nvPr/>
          </p:nvSpPr>
          <p:spPr>
            <a:xfrm>
              <a:off x="5449950" y="3033200"/>
              <a:ext cx="487800" cy="638175"/>
            </a:xfrm>
            <a:custGeom>
              <a:avLst/>
              <a:gdLst/>
              <a:ahLst/>
              <a:cxnLst/>
              <a:rect l="l" t="t" r="r" b="b"/>
              <a:pathLst>
                <a:path w="19512" h="25527" extrusionOk="0">
                  <a:moveTo>
                    <a:pt x="9721" y="0"/>
                  </a:moveTo>
                  <a:cubicBezTo>
                    <a:pt x="7623" y="0"/>
                    <a:pt x="839" y="455"/>
                    <a:pt x="839" y="6364"/>
                  </a:cubicBezTo>
                  <a:cubicBezTo>
                    <a:pt x="839" y="11679"/>
                    <a:pt x="5700" y="12658"/>
                    <a:pt x="9266" y="13393"/>
                  </a:cubicBezTo>
                  <a:lnTo>
                    <a:pt x="9896" y="13532"/>
                  </a:lnTo>
                  <a:cubicBezTo>
                    <a:pt x="13707" y="14302"/>
                    <a:pt x="17309" y="15001"/>
                    <a:pt x="17309" y="18708"/>
                  </a:cubicBezTo>
                  <a:cubicBezTo>
                    <a:pt x="17309" y="23113"/>
                    <a:pt x="12134" y="23568"/>
                    <a:pt x="9896" y="23568"/>
                  </a:cubicBezTo>
                  <a:cubicBezTo>
                    <a:pt x="5490" y="23568"/>
                    <a:pt x="2448" y="20910"/>
                    <a:pt x="2168" y="16784"/>
                  </a:cubicBezTo>
                  <a:lnTo>
                    <a:pt x="2168" y="16575"/>
                  </a:lnTo>
                  <a:lnTo>
                    <a:pt x="0" y="16575"/>
                  </a:lnTo>
                  <a:lnTo>
                    <a:pt x="0" y="16784"/>
                  </a:lnTo>
                  <a:cubicBezTo>
                    <a:pt x="140" y="22204"/>
                    <a:pt x="3916" y="25526"/>
                    <a:pt x="9896" y="25526"/>
                  </a:cubicBezTo>
                  <a:cubicBezTo>
                    <a:pt x="12169" y="25526"/>
                    <a:pt x="19512" y="25037"/>
                    <a:pt x="19512" y="18708"/>
                  </a:cubicBezTo>
                  <a:cubicBezTo>
                    <a:pt x="19512" y="13498"/>
                    <a:pt x="15560" y="12344"/>
                    <a:pt x="10840" y="11434"/>
                  </a:cubicBezTo>
                  <a:lnTo>
                    <a:pt x="10105" y="11295"/>
                  </a:lnTo>
                  <a:cubicBezTo>
                    <a:pt x="6469" y="10525"/>
                    <a:pt x="3007" y="9791"/>
                    <a:pt x="3007" y="6364"/>
                  </a:cubicBezTo>
                  <a:cubicBezTo>
                    <a:pt x="3007" y="2973"/>
                    <a:pt x="6469" y="1958"/>
                    <a:pt x="9721" y="1958"/>
                  </a:cubicBezTo>
                  <a:cubicBezTo>
                    <a:pt x="12273" y="1958"/>
                    <a:pt x="16539" y="2728"/>
                    <a:pt x="16609" y="7868"/>
                  </a:cubicBezTo>
                  <a:lnTo>
                    <a:pt x="16609" y="8078"/>
                  </a:lnTo>
                  <a:lnTo>
                    <a:pt x="18777" y="8078"/>
                  </a:lnTo>
                  <a:lnTo>
                    <a:pt x="18777" y="7868"/>
                  </a:lnTo>
                  <a:cubicBezTo>
                    <a:pt x="18777" y="2798"/>
                    <a:pt x="15560" y="0"/>
                    <a:pt x="97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6" name="Google Shape;2076;p32"/>
            <p:cNvSpPr/>
            <p:nvPr/>
          </p:nvSpPr>
          <p:spPr>
            <a:xfrm>
              <a:off x="6049625" y="3047175"/>
              <a:ext cx="54225" cy="610200"/>
            </a:xfrm>
            <a:custGeom>
              <a:avLst/>
              <a:gdLst/>
              <a:ahLst/>
              <a:cxnLst/>
              <a:rect l="l" t="t" r="r" b="b"/>
              <a:pathLst>
                <a:path w="2169" h="24408" extrusionOk="0">
                  <a:moveTo>
                    <a:pt x="0" y="1"/>
                  </a:moveTo>
                  <a:lnTo>
                    <a:pt x="0" y="24408"/>
                  </a:lnTo>
                  <a:lnTo>
                    <a:pt x="2168" y="24408"/>
                  </a:lnTo>
                  <a:lnTo>
                    <a:pt x="216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7" name="Google Shape;2077;p32"/>
            <p:cNvSpPr/>
            <p:nvPr/>
          </p:nvSpPr>
          <p:spPr>
            <a:xfrm>
              <a:off x="6173750" y="2860975"/>
              <a:ext cx="843600" cy="1011450"/>
            </a:xfrm>
            <a:custGeom>
              <a:avLst/>
              <a:gdLst/>
              <a:ahLst/>
              <a:cxnLst/>
              <a:rect l="l" t="t" r="r" b="b"/>
              <a:pathLst>
                <a:path w="33744" h="40458" extrusionOk="0">
                  <a:moveTo>
                    <a:pt x="4441" y="1"/>
                  </a:moveTo>
                  <a:lnTo>
                    <a:pt x="4441" y="7449"/>
                  </a:lnTo>
                  <a:lnTo>
                    <a:pt x="1" y="7449"/>
                  </a:lnTo>
                  <a:lnTo>
                    <a:pt x="1" y="9407"/>
                  </a:lnTo>
                  <a:lnTo>
                    <a:pt x="4441" y="9407"/>
                  </a:lnTo>
                  <a:lnTo>
                    <a:pt x="4441" y="25981"/>
                  </a:lnTo>
                  <a:cubicBezTo>
                    <a:pt x="4441" y="26086"/>
                    <a:pt x="4441" y="26226"/>
                    <a:pt x="4441" y="26366"/>
                  </a:cubicBezTo>
                  <a:cubicBezTo>
                    <a:pt x="4441" y="28254"/>
                    <a:pt x="4896" y="29618"/>
                    <a:pt x="5840" y="30527"/>
                  </a:cubicBezTo>
                  <a:cubicBezTo>
                    <a:pt x="6980" y="31639"/>
                    <a:pt x="8666" y="31910"/>
                    <a:pt x="10263" y="31910"/>
                  </a:cubicBezTo>
                  <a:cubicBezTo>
                    <a:pt x="10725" y="31910"/>
                    <a:pt x="11179" y="31887"/>
                    <a:pt x="11610" y="31856"/>
                  </a:cubicBezTo>
                  <a:lnTo>
                    <a:pt x="11820" y="31856"/>
                  </a:lnTo>
                  <a:lnTo>
                    <a:pt x="11820" y="29897"/>
                  </a:lnTo>
                  <a:lnTo>
                    <a:pt x="11610" y="29897"/>
                  </a:lnTo>
                  <a:cubicBezTo>
                    <a:pt x="11285" y="29909"/>
                    <a:pt x="10979" y="29916"/>
                    <a:pt x="10691" y="29916"/>
                  </a:cubicBezTo>
                  <a:cubicBezTo>
                    <a:pt x="9208" y="29916"/>
                    <a:pt x="8192" y="29737"/>
                    <a:pt x="7519" y="29093"/>
                  </a:cubicBezTo>
                  <a:cubicBezTo>
                    <a:pt x="6924" y="28499"/>
                    <a:pt x="6644" y="27485"/>
                    <a:pt x="6644" y="25946"/>
                  </a:cubicBezTo>
                  <a:lnTo>
                    <a:pt x="6644" y="9407"/>
                  </a:lnTo>
                  <a:lnTo>
                    <a:pt x="12729" y="9407"/>
                  </a:lnTo>
                  <a:cubicBezTo>
                    <a:pt x="15106" y="15107"/>
                    <a:pt x="21960" y="31401"/>
                    <a:pt x="22030" y="31506"/>
                  </a:cubicBezTo>
                  <a:cubicBezTo>
                    <a:pt x="20946" y="34583"/>
                    <a:pt x="20282" y="36331"/>
                    <a:pt x="19617" y="36996"/>
                  </a:cubicBezTo>
                  <a:cubicBezTo>
                    <a:pt x="18498" y="38150"/>
                    <a:pt x="17344" y="38499"/>
                    <a:pt x="14792" y="38499"/>
                  </a:cubicBezTo>
                  <a:lnTo>
                    <a:pt x="14582" y="38499"/>
                  </a:lnTo>
                  <a:lnTo>
                    <a:pt x="14582" y="40457"/>
                  </a:lnTo>
                  <a:lnTo>
                    <a:pt x="14792" y="40457"/>
                  </a:lnTo>
                  <a:cubicBezTo>
                    <a:pt x="17449" y="40457"/>
                    <a:pt x="19163" y="40388"/>
                    <a:pt x="20491" y="39338"/>
                  </a:cubicBezTo>
                  <a:cubicBezTo>
                    <a:pt x="21540" y="38534"/>
                    <a:pt x="22310" y="36821"/>
                    <a:pt x="23359" y="34303"/>
                  </a:cubicBezTo>
                  <a:cubicBezTo>
                    <a:pt x="23359" y="34303"/>
                    <a:pt x="33744" y="7449"/>
                    <a:pt x="33744" y="7449"/>
                  </a:cubicBezTo>
                  <a:lnTo>
                    <a:pt x="31296" y="7449"/>
                  </a:lnTo>
                  <a:cubicBezTo>
                    <a:pt x="31296" y="7449"/>
                    <a:pt x="23568" y="28044"/>
                    <a:pt x="23219" y="28988"/>
                  </a:cubicBezTo>
                  <a:cubicBezTo>
                    <a:pt x="22834" y="28044"/>
                    <a:pt x="14442" y="7449"/>
                    <a:pt x="14442" y="7449"/>
                  </a:cubicBezTo>
                  <a:lnTo>
                    <a:pt x="6644" y="7449"/>
                  </a:lnTo>
                  <a:lnTo>
                    <a:pt x="664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8" name="Google Shape;2078;p32"/>
            <p:cNvSpPr/>
            <p:nvPr/>
          </p:nvSpPr>
          <p:spPr>
            <a:xfrm>
              <a:off x="6048750" y="2860975"/>
              <a:ext cx="55100" cy="82200"/>
            </a:xfrm>
            <a:custGeom>
              <a:avLst/>
              <a:gdLst/>
              <a:ahLst/>
              <a:cxnLst/>
              <a:rect l="l" t="t" r="r" b="b"/>
              <a:pathLst>
                <a:path w="2204" h="3288" extrusionOk="0">
                  <a:moveTo>
                    <a:pt x="0" y="1"/>
                  </a:moveTo>
                  <a:lnTo>
                    <a:pt x="0" y="3288"/>
                  </a:lnTo>
                  <a:lnTo>
                    <a:pt x="2203" y="3288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9" name="Google Shape;2079;p32"/>
            <p:cNvSpPr/>
            <p:nvPr/>
          </p:nvSpPr>
          <p:spPr>
            <a:xfrm>
              <a:off x="3358050" y="1804750"/>
              <a:ext cx="909150" cy="872875"/>
            </a:xfrm>
            <a:custGeom>
              <a:avLst/>
              <a:gdLst/>
              <a:ahLst/>
              <a:cxnLst/>
              <a:rect l="l" t="t" r="r" b="b"/>
              <a:pathLst>
                <a:path w="36366" h="34915" extrusionOk="0">
                  <a:moveTo>
                    <a:pt x="18218" y="2108"/>
                  </a:moveTo>
                  <a:cubicBezTo>
                    <a:pt x="25701" y="2108"/>
                    <a:pt x="30701" y="8262"/>
                    <a:pt x="30631" y="17913"/>
                  </a:cubicBezTo>
                  <a:cubicBezTo>
                    <a:pt x="30631" y="26899"/>
                    <a:pt x="25701" y="32599"/>
                    <a:pt x="18323" y="32599"/>
                  </a:cubicBezTo>
                  <a:cubicBezTo>
                    <a:pt x="12169" y="32599"/>
                    <a:pt x="5665" y="27669"/>
                    <a:pt x="5665" y="16724"/>
                  </a:cubicBezTo>
                  <a:cubicBezTo>
                    <a:pt x="5665" y="7563"/>
                    <a:pt x="10805" y="2108"/>
                    <a:pt x="18218" y="2108"/>
                  </a:cubicBezTo>
                  <a:close/>
                  <a:moveTo>
                    <a:pt x="18197" y="0"/>
                  </a:moveTo>
                  <a:cubicBezTo>
                    <a:pt x="6790" y="0"/>
                    <a:pt x="520" y="9007"/>
                    <a:pt x="280" y="16969"/>
                  </a:cubicBezTo>
                  <a:cubicBezTo>
                    <a:pt x="0" y="27249"/>
                    <a:pt x="8182" y="34697"/>
                    <a:pt x="17868" y="34907"/>
                  </a:cubicBezTo>
                  <a:cubicBezTo>
                    <a:pt x="18031" y="34912"/>
                    <a:pt x="18195" y="34914"/>
                    <a:pt x="18359" y="34914"/>
                  </a:cubicBezTo>
                  <a:cubicBezTo>
                    <a:pt x="26566" y="34914"/>
                    <a:pt x="35881" y="28914"/>
                    <a:pt x="36121" y="17738"/>
                  </a:cubicBezTo>
                  <a:cubicBezTo>
                    <a:pt x="36366" y="6374"/>
                    <a:pt x="27099" y="185"/>
                    <a:pt x="18847" y="10"/>
                  </a:cubicBezTo>
                  <a:cubicBezTo>
                    <a:pt x="18629" y="4"/>
                    <a:pt x="18412" y="0"/>
                    <a:pt x="18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0" name="Google Shape;2080;p32"/>
            <p:cNvSpPr/>
            <p:nvPr/>
          </p:nvSpPr>
          <p:spPr>
            <a:xfrm>
              <a:off x="6569750" y="1816350"/>
              <a:ext cx="797275" cy="849725"/>
            </a:xfrm>
            <a:custGeom>
              <a:avLst/>
              <a:gdLst/>
              <a:ahLst/>
              <a:cxnLst/>
              <a:rect l="l" t="t" r="r" b="b"/>
              <a:pathLst>
                <a:path w="31891" h="33989" extrusionOk="0">
                  <a:moveTo>
                    <a:pt x="1" y="1"/>
                  </a:moveTo>
                  <a:lnTo>
                    <a:pt x="1" y="490"/>
                  </a:lnTo>
                  <a:cubicBezTo>
                    <a:pt x="1924" y="595"/>
                    <a:pt x="2448" y="980"/>
                    <a:pt x="2448" y="3707"/>
                  </a:cubicBezTo>
                  <a:lnTo>
                    <a:pt x="2448" y="30282"/>
                  </a:lnTo>
                  <a:cubicBezTo>
                    <a:pt x="2448" y="33009"/>
                    <a:pt x="1924" y="33394"/>
                    <a:pt x="1" y="33499"/>
                  </a:cubicBezTo>
                  <a:lnTo>
                    <a:pt x="1" y="33988"/>
                  </a:lnTo>
                  <a:lnTo>
                    <a:pt x="9722" y="33988"/>
                  </a:lnTo>
                  <a:lnTo>
                    <a:pt x="9722" y="33499"/>
                  </a:lnTo>
                  <a:cubicBezTo>
                    <a:pt x="7798" y="33394"/>
                    <a:pt x="7274" y="33009"/>
                    <a:pt x="7274" y="30282"/>
                  </a:cubicBezTo>
                  <a:lnTo>
                    <a:pt x="7274" y="17589"/>
                  </a:lnTo>
                  <a:lnTo>
                    <a:pt x="24652" y="17589"/>
                  </a:lnTo>
                  <a:lnTo>
                    <a:pt x="24652" y="30282"/>
                  </a:lnTo>
                  <a:cubicBezTo>
                    <a:pt x="24652" y="33009"/>
                    <a:pt x="24128" y="33394"/>
                    <a:pt x="22205" y="33499"/>
                  </a:cubicBezTo>
                  <a:lnTo>
                    <a:pt x="22205" y="33988"/>
                  </a:lnTo>
                  <a:lnTo>
                    <a:pt x="31891" y="33988"/>
                  </a:lnTo>
                  <a:lnTo>
                    <a:pt x="31891" y="33499"/>
                  </a:lnTo>
                  <a:cubicBezTo>
                    <a:pt x="29967" y="33394"/>
                    <a:pt x="29443" y="33009"/>
                    <a:pt x="29443" y="30282"/>
                  </a:cubicBezTo>
                  <a:lnTo>
                    <a:pt x="29443" y="3707"/>
                  </a:lnTo>
                  <a:cubicBezTo>
                    <a:pt x="29443" y="980"/>
                    <a:pt x="29967" y="595"/>
                    <a:pt x="31891" y="490"/>
                  </a:cubicBezTo>
                  <a:lnTo>
                    <a:pt x="31891" y="1"/>
                  </a:lnTo>
                  <a:lnTo>
                    <a:pt x="22205" y="1"/>
                  </a:lnTo>
                  <a:lnTo>
                    <a:pt x="22205" y="490"/>
                  </a:lnTo>
                  <a:cubicBezTo>
                    <a:pt x="24128" y="595"/>
                    <a:pt x="24652" y="980"/>
                    <a:pt x="24652" y="3707"/>
                  </a:cubicBezTo>
                  <a:lnTo>
                    <a:pt x="24652" y="15526"/>
                  </a:lnTo>
                  <a:lnTo>
                    <a:pt x="7274" y="15526"/>
                  </a:lnTo>
                  <a:lnTo>
                    <a:pt x="7274" y="3707"/>
                  </a:lnTo>
                  <a:cubicBezTo>
                    <a:pt x="7274" y="980"/>
                    <a:pt x="7798" y="595"/>
                    <a:pt x="9722" y="490"/>
                  </a:cubicBezTo>
                  <a:lnTo>
                    <a:pt x="972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1" name="Google Shape;2081;p32"/>
            <p:cNvSpPr/>
            <p:nvPr/>
          </p:nvSpPr>
          <p:spPr>
            <a:xfrm>
              <a:off x="4324000" y="1816350"/>
              <a:ext cx="776300" cy="849725"/>
            </a:xfrm>
            <a:custGeom>
              <a:avLst/>
              <a:gdLst/>
              <a:ahLst/>
              <a:cxnLst/>
              <a:rect l="l" t="t" r="r" b="b"/>
              <a:pathLst>
                <a:path w="31052" h="33989" extrusionOk="0">
                  <a:moveTo>
                    <a:pt x="36" y="1"/>
                  </a:moveTo>
                  <a:lnTo>
                    <a:pt x="36" y="490"/>
                  </a:lnTo>
                  <a:cubicBezTo>
                    <a:pt x="1924" y="595"/>
                    <a:pt x="2448" y="805"/>
                    <a:pt x="2448" y="2763"/>
                  </a:cubicBezTo>
                  <a:lnTo>
                    <a:pt x="2448" y="30282"/>
                  </a:lnTo>
                  <a:cubicBezTo>
                    <a:pt x="2448" y="33009"/>
                    <a:pt x="1924" y="33394"/>
                    <a:pt x="1" y="33499"/>
                  </a:cubicBezTo>
                  <a:lnTo>
                    <a:pt x="1" y="33988"/>
                  </a:lnTo>
                  <a:lnTo>
                    <a:pt x="7309" y="33988"/>
                  </a:lnTo>
                  <a:lnTo>
                    <a:pt x="7309" y="33499"/>
                  </a:lnTo>
                  <a:cubicBezTo>
                    <a:pt x="5385" y="33394"/>
                    <a:pt x="4861" y="33009"/>
                    <a:pt x="4861" y="30282"/>
                  </a:cubicBezTo>
                  <a:lnTo>
                    <a:pt x="4861" y="5560"/>
                  </a:lnTo>
                  <a:cubicBezTo>
                    <a:pt x="4861" y="6015"/>
                    <a:pt x="23778" y="29023"/>
                    <a:pt x="27869" y="33988"/>
                  </a:cubicBezTo>
                  <a:lnTo>
                    <a:pt x="28639" y="33988"/>
                  </a:lnTo>
                  <a:lnTo>
                    <a:pt x="28639" y="2763"/>
                  </a:lnTo>
                  <a:cubicBezTo>
                    <a:pt x="28639" y="805"/>
                    <a:pt x="29163" y="595"/>
                    <a:pt x="31051" y="490"/>
                  </a:cubicBezTo>
                  <a:lnTo>
                    <a:pt x="31051" y="1"/>
                  </a:lnTo>
                  <a:lnTo>
                    <a:pt x="23848" y="1"/>
                  </a:lnTo>
                  <a:lnTo>
                    <a:pt x="23848" y="490"/>
                  </a:lnTo>
                  <a:cubicBezTo>
                    <a:pt x="25701" y="595"/>
                    <a:pt x="26261" y="805"/>
                    <a:pt x="26261" y="2763"/>
                  </a:cubicBezTo>
                  <a:lnTo>
                    <a:pt x="26261" y="24337"/>
                  </a:lnTo>
                  <a:lnTo>
                    <a:pt x="65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2" name="Google Shape;2082;p32"/>
            <p:cNvSpPr/>
            <p:nvPr/>
          </p:nvSpPr>
          <p:spPr>
            <a:xfrm>
              <a:off x="5110750" y="1816350"/>
              <a:ext cx="794650" cy="849725"/>
            </a:xfrm>
            <a:custGeom>
              <a:avLst/>
              <a:gdLst/>
              <a:ahLst/>
              <a:cxnLst/>
              <a:rect l="l" t="t" r="r" b="b"/>
              <a:pathLst>
                <a:path w="31786" h="33989" extrusionOk="0">
                  <a:moveTo>
                    <a:pt x="14547" y="7728"/>
                  </a:moveTo>
                  <a:cubicBezTo>
                    <a:pt x="14547" y="7728"/>
                    <a:pt x="17589" y="15456"/>
                    <a:pt x="20212" y="21750"/>
                  </a:cubicBezTo>
                  <a:lnTo>
                    <a:pt x="8952" y="21750"/>
                  </a:lnTo>
                  <a:cubicBezTo>
                    <a:pt x="11155" y="16330"/>
                    <a:pt x="14547" y="7728"/>
                    <a:pt x="14547" y="7728"/>
                  </a:cubicBezTo>
                  <a:close/>
                  <a:moveTo>
                    <a:pt x="15561" y="1"/>
                  </a:moveTo>
                  <a:cubicBezTo>
                    <a:pt x="13848" y="4092"/>
                    <a:pt x="5910" y="22904"/>
                    <a:pt x="3113" y="29408"/>
                  </a:cubicBezTo>
                  <a:cubicBezTo>
                    <a:pt x="2658" y="30527"/>
                    <a:pt x="1889" y="32310"/>
                    <a:pt x="1295" y="32939"/>
                  </a:cubicBezTo>
                  <a:cubicBezTo>
                    <a:pt x="840" y="33429"/>
                    <a:pt x="420" y="33499"/>
                    <a:pt x="1" y="33499"/>
                  </a:cubicBezTo>
                  <a:lnTo>
                    <a:pt x="1" y="33988"/>
                  </a:lnTo>
                  <a:lnTo>
                    <a:pt x="6470" y="33988"/>
                  </a:lnTo>
                  <a:lnTo>
                    <a:pt x="6470" y="33499"/>
                  </a:lnTo>
                  <a:cubicBezTo>
                    <a:pt x="5945" y="33499"/>
                    <a:pt x="4861" y="33499"/>
                    <a:pt x="4791" y="32555"/>
                  </a:cubicBezTo>
                  <a:cubicBezTo>
                    <a:pt x="4756" y="32240"/>
                    <a:pt x="4826" y="31925"/>
                    <a:pt x="4966" y="31541"/>
                  </a:cubicBezTo>
                  <a:cubicBezTo>
                    <a:pt x="5176" y="30946"/>
                    <a:pt x="6470" y="27624"/>
                    <a:pt x="8113" y="23883"/>
                  </a:cubicBezTo>
                  <a:lnTo>
                    <a:pt x="21051" y="23883"/>
                  </a:lnTo>
                  <a:cubicBezTo>
                    <a:pt x="22310" y="27065"/>
                    <a:pt x="23499" y="29757"/>
                    <a:pt x="24023" y="30946"/>
                  </a:cubicBezTo>
                  <a:cubicBezTo>
                    <a:pt x="24198" y="31296"/>
                    <a:pt x="24513" y="32135"/>
                    <a:pt x="24513" y="32520"/>
                  </a:cubicBezTo>
                  <a:cubicBezTo>
                    <a:pt x="24513" y="33464"/>
                    <a:pt x="23673" y="33499"/>
                    <a:pt x="22729" y="33499"/>
                  </a:cubicBezTo>
                  <a:lnTo>
                    <a:pt x="22729" y="33988"/>
                  </a:lnTo>
                  <a:lnTo>
                    <a:pt x="31786" y="33988"/>
                  </a:lnTo>
                  <a:lnTo>
                    <a:pt x="31786" y="33499"/>
                  </a:lnTo>
                  <a:cubicBezTo>
                    <a:pt x="30667" y="33429"/>
                    <a:pt x="30317" y="33149"/>
                    <a:pt x="29513" y="31296"/>
                  </a:cubicBezTo>
                  <a:lnTo>
                    <a:pt x="16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3" name="Google Shape;2083;p32"/>
            <p:cNvSpPr/>
            <p:nvPr/>
          </p:nvSpPr>
          <p:spPr>
            <a:xfrm>
              <a:off x="2374600" y="1816350"/>
              <a:ext cx="927525" cy="849725"/>
            </a:xfrm>
            <a:custGeom>
              <a:avLst/>
              <a:gdLst/>
              <a:ahLst/>
              <a:cxnLst/>
              <a:rect l="l" t="t" r="r" b="b"/>
              <a:pathLst>
                <a:path w="37101" h="33989" extrusionOk="0">
                  <a:moveTo>
                    <a:pt x="70" y="1"/>
                  </a:moveTo>
                  <a:lnTo>
                    <a:pt x="70" y="490"/>
                  </a:lnTo>
                  <a:cubicBezTo>
                    <a:pt x="1119" y="525"/>
                    <a:pt x="1714" y="630"/>
                    <a:pt x="2063" y="1050"/>
                  </a:cubicBezTo>
                  <a:cubicBezTo>
                    <a:pt x="2168" y="1224"/>
                    <a:pt x="2273" y="1364"/>
                    <a:pt x="2343" y="1539"/>
                  </a:cubicBezTo>
                  <a:cubicBezTo>
                    <a:pt x="2413" y="1714"/>
                    <a:pt x="2413" y="1924"/>
                    <a:pt x="2448" y="2099"/>
                  </a:cubicBezTo>
                  <a:cubicBezTo>
                    <a:pt x="2448" y="2308"/>
                    <a:pt x="2448" y="2518"/>
                    <a:pt x="2448" y="2763"/>
                  </a:cubicBezTo>
                  <a:lnTo>
                    <a:pt x="2448" y="30282"/>
                  </a:lnTo>
                  <a:cubicBezTo>
                    <a:pt x="2448" y="33009"/>
                    <a:pt x="1923" y="33394"/>
                    <a:pt x="0" y="33499"/>
                  </a:cubicBezTo>
                  <a:lnTo>
                    <a:pt x="0" y="33988"/>
                  </a:lnTo>
                  <a:lnTo>
                    <a:pt x="7273" y="33988"/>
                  </a:lnTo>
                  <a:lnTo>
                    <a:pt x="7273" y="33499"/>
                  </a:lnTo>
                  <a:cubicBezTo>
                    <a:pt x="5350" y="33394"/>
                    <a:pt x="4826" y="33009"/>
                    <a:pt x="4826" y="30282"/>
                  </a:cubicBezTo>
                  <a:lnTo>
                    <a:pt x="4826" y="6714"/>
                  </a:lnTo>
                  <a:cubicBezTo>
                    <a:pt x="4826" y="6260"/>
                    <a:pt x="4721" y="5386"/>
                    <a:pt x="4721" y="5385"/>
                  </a:cubicBezTo>
                  <a:lnTo>
                    <a:pt x="4721" y="5385"/>
                  </a:lnTo>
                  <a:lnTo>
                    <a:pt x="5175" y="6714"/>
                  </a:lnTo>
                  <a:lnTo>
                    <a:pt x="16889" y="33848"/>
                  </a:lnTo>
                  <a:lnTo>
                    <a:pt x="17624" y="33848"/>
                  </a:lnTo>
                  <a:lnTo>
                    <a:pt x="29582" y="5875"/>
                  </a:lnTo>
                  <a:lnTo>
                    <a:pt x="29932" y="4756"/>
                  </a:lnTo>
                  <a:lnTo>
                    <a:pt x="29932" y="4756"/>
                  </a:lnTo>
                  <a:cubicBezTo>
                    <a:pt x="29932" y="4756"/>
                    <a:pt x="29827" y="5281"/>
                    <a:pt x="29827" y="5805"/>
                  </a:cubicBezTo>
                  <a:lnTo>
                    <a:pt x="29827" y="30247"/>
                  </a:lnTo>
                  <a:cubicBezTo>
                    <a:pt x="29827" y="32974"/>
                    <a:pt x="29303" y="33359"/>
                    <a:pt x="27414" y="33499"/>
                  </a:cubicBezTo>
                  <a:lnTo>
                    <a:pt x="27414" y="33988"/>
                  </a:lnTo>
                  <a:lnTo>
                    <a:pt x="37100" y="33988"/>
                  </a:lnTo>
                  <a:lnTo>
                    <a:pt x="37100" y="33499"/>
                  </a:lnTo>
                  <a:cubicBezTo>
                    <a:pt x="35177" y="33359"/>
                    <a:pt x="34653" y="33009"/>
                    <a:pt x="34653" y="30247"/>
                  </a:cubicBezTo>
                  <a:lnTo>
                    <a:pt x="34653" y="2763"/>
                  </a:lnTo>
                  <a:cubicBezTo>
                    <a:pt x="34653" y="805"/>
                    <a:pt x="35177" y="595"/>
                    <a:pt x="37030" y="490"/>
                  </a:cubicBezTo>
                  <a:lnTo>
                    <a:pt x="37030" y="1"/>
                  </a:lnTo>
                  <a:lnTo>
                    <a:pt x="29512" y="1"/>
                  </a:lnTo>
                  <a:lnTo>
                    <a:pt x="18638" y="25631"/>
                  </a:lnTo>
                  <a:lnTo>
                    <a:pt x="765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4" name="Google Shape;2084;p32"/>
            <p:cNvSpPr/>
            <p:nvPr/>
          </p:nvSpPr>
          <p:spPr>
            <a:xfrm>
              <a:off x="5943850" y="1806725"/>
              <a:ext cx="512275" cy="871600"/>
            </a:xfrm>
            <a:custGeom>
              <a:avLst/>
              <a:gdLst/>
              <a:ahLst/>
              <a:cxnLst/>
              <a:rect l="l" t="t" r="r" b="b"/>
              <a:pathLst>
                <a:path w="20491" h="34864" extrusionOk="0">
                  <a:moveTo>
                    <a:pt x="10490" y="1"/>
                  </a:moveTo>
                  <a:cubicBezTo>
                    <a:pt x="5735" y="1"/>
                    <a:pt x="140" y="2868"/>
                    <a:pt x="140" y="8848"/>
                  </a:cubicBezTo>
                  <a:cubicBezTo>
                    <a:pt x="140" y="12939"/>
                    <a:pt x="2588" y="15491"/>
                    <a:pt x="7448" y="17904"/>
                  </a:cubicBezTo>
                  <a:cubicBezTo>
                    <a:pt x="12239" y="20352"/>
                    <a:pt x="15910" y="21296"/>
                    <a:pt x="15910" y="26086"/>
                  </a:cubicBezTo>
                  <a:cubicBezTo>
                    <a:pt x="15910" y="28534"/>
                    <a:pt x="14512" y="32800"/>
                    <a:pt x="9092" y="32800"/>
                  </a:cubicBezTo>
                  <a:cubicBezTo>
                    <a:pt x="6959" y="32800"/>
                    <a:pt x="5245" y="32031"/>
                    <a:pt x="3882" y="30912"/>
                  </a:cubicBezTo>
                  <a:cubicBezTo>
                    <a:pt x="665" y="27869"/>
                    <a:pt x="735" y="25492"/>
                    <a:pt x="490" y="24583"/>
                  </a:cubicBezTo>
                  <a:lnTo>
                    <a:pt x="0" y="24583"/>
                  </a:lnTo>
                  <a:lnTo>
                    <a:pt x="140" y="32100"/>
                  </a:lnTo>
                  <a:lnTo>
                    <a:pt x="140" y="32065"/>
                  </a:lnTo>
                  <a:cubicBezTo>
                    <a:pt x="2420" y="33447"/>
                    <a:pt x="5725" y="34863"/>
                    <a:pt x="9277" y="34863"/>
                  </a:cubicBezTo>
                  <a:cubicBezTo>
                    <a:pt x="9320" y="34863"/>
                    <a:pt x="9363" y="34863"/>
                    <a:pt x="9406" y="34863"/>
                  </a:cubicBezTo>
                  <a:lnTo>
                    <a:pt x="9616" y="34863"/>
                  </a:lnTo>
                  <a:cubicBezTo>
                    <a:pt x="14896" y="34793"/>
                    <a:pt x="20491" y="30877"/>
                    <a:pt x="20491" y="24687"/>
                  </a:cubicBezTo>
                  <a:cubicBezTo>
                    <a:pt x="20491" y="18009"/>
                    <a:pt x="15805" y="16435"/>
                    <a:pt x="11050" y="13988"/>
                  </a:cubicBezTo>
                  <a:cubicBezTo>
                    <a:pt x="6259" y="11645"/>
                    <a:pt x="4266" y="10456"/>
                    <a:pt x="4266" y="7309"/>
                  </a:cubicBezTo>
                  <a:cubicBezTo>
                    <a:pt x="4266" y="5141"/>
                    <a:pt x="5560" y="1994"/>
                    <a:pt x="9791" y="1994"/>
                  </a:cubicBezTo>
                  <a:cubicBezTo>
                    <a:pt x="11155" y="1994"/>
                    <a:pt x="12344" y="2344"/>
                    <a:pt x="13358" y="2903"/>
                  </a:cubicBezTo>
                  <a:cubicBezTo>
                    <a:pt x="16819" y="4791"/>
                    <a:pt x="16959" y="7519"/>
                    <a:pt x="17414" y="9232"/>
                  </a:cubicBezTo>
                  <a:lnTo>
                    <a:pt x="17938" y="9232"/>
                  </a:lnTo>
                  <a:lnTo>
                    <a:pt x="17624" y="1644"/>
                  </a:lnTo>
                  <a:cubicBezTo>
                    <a:pt x="15456" y="735"/>
                    <a:pt x="13707" y="316"/>
                    <a:pt x="12484" y="141"/>
                  </a:cubicBezTo>
                  <a:cubicBezTo>
                    <a:pt x="11749" y="36"/>
                    <a:pt x="11085" y="1"/>
                    <a:pt x="10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5" name="Google Shape;2085;p32"/>
            <p:cNvSpPr/>
            <p:nvPr/>
          </p:nvSpPr>
          <p:spPr>
            <a:xfrm>
              <a:off x="238125" y="2773575"/>
              <a:ext cx="1727375" cy="914400"/>
            </a:xfrm>
            <a:custGeom>
              <a:avLst/>
              <a:gdLst/>
              <a:ahLst/>
              <a:cxnLst/>
              <a:rect l="l" t="t" r="r" b="b"/>
              <a:pathLst>
                <a:path w="69095" h="36576" extrusionOk="0">
                  <a:moveTo>
                    <a:pt x="63500" y="1923"/>
                  </a:moveTo>
                  <a:cubicBezTo>
                    <a:pt x="64374" y="2728"/>
                    <a:pt x="67416" y="5455"/>
                    <a:pt x="67836" y="5840"/>
                  </a:cubicBezTo>
                  <a:cubicBezTo>
                    <a:pt x="66929" y="8596"/>
                    <a:pt x="65743" y="11317"/>
                    <a:pt x="64592" y="13621"/>
                  </a:cubicBezTo>
                  <a:lnTo>
                    <a:pt x="64592" y="13621"/>
                  </a:lnTo>
                  <a:lnTo>
                    <a:pt x="65598" y="7203"/>
                  </a:lnTo>
                  <a:lnTo>
                    <a:pt x="62626" y="4511"/>
                  </a:lnTo>
                  <a:cubicBezTo>
                    <a:pt x="62906" y="3672"/>
                    <a:pt x="63220" y="2833"/>
                    <a:pt x="63500" y="1923"/>
                  </a:cubicBezTo>
                  <a:close/>
                  <a:moveTo>
                    <a:pt x="5595" y="1923"/>
                  </a:moveTo>
                  <a:cubicBezTo>
                    <a:pt x="5874" y="2833"/>
                    <a:pt x="6189" y="3672"/>
                    <a:pt x="6504" y="4511"/>
                  </a:cubicBezTo>
                  <a:lnTo>
                    <a:pt x="3497" y="7203"/>
                  </a:lnTo>
                  <a:lnTo>
                    <a:pt x="4511" y="13637"/>
                  </a:lnTo>
                  <a:cubicBezTo>
                    <a:pt x="3357" y="11294"/>
                    <a:pt x="2133" y="8567"/>
                    <a:pt x="1259" y="5840"/>
                  </a:cubicBezTo>
                  <a:cubicBezTo>
                    <a:pt x="1713" y="5455"/>
                    <a:pt x="4721" y="2728"/>
                    <a:pt x="5595" y="1923"/>
                  </a:cubicBezTo>
                  <a:close/>
                  <a:moveTo>
                    <a:pt x="5245" y="11155"/>
                  </a:moveTo>
                  <a:lnTo>
                    <a:pt x="5245" y="11155"/>
                  </a:lnTo>
                  <a:cubicBezTo>
                    <a:pt x="5839" y="12378"/>
                    <a:pt x="6469" y="13567"/>
                    <a:pt x="7168" y="14756"/>
                  </a:cubicBezTo>
                  <a:cubicBezTo>
                    <a:pt x="6714" y="15176"/>
                    <a:pt x="6294" y="15560"/>
                    <a:pt x="5979" y="15805"/>
                  </a:cubicBezTo>
                  <a:lnTo>
                    <a:pt x="5245" y="11155"/>
                  </a:lnTo>
                  <a:close/>
                  <a:moveTo>
                    <a:pt x="63850" y="11155"/>
                  </a:moveTo>
                  <a:lnTo>
                    <a:pt x="63115" y="15805"/>
                  </a:lnTo>
                  <a:cubicBezTo>
                    <a:pt x="62801" y="15560"/>
                    <a:pt x="62416" y="15176"/>
                    <a:pt x="61926" y="14756"/>
                  </a:cubicBezTo>
                  <a:cubicBezTo>
                    <a:pt x="61926" y="14756"/>
                    <a:pt x="61961" y="14721"/>
                    <a:pt x="61961" y="14721"/>
                  </a:cubicBezTo>
                  <a:cubicBezTo>
                    <a:pt x="62626" y="13567"/>
                    <a:pt x="63255" y="12378"/>
                    <a:pt x="63850" y="11155"/>
                  </a:cubicBezTo>
                  <a:close/>
                  <a:moveTo>
                    <a:pt x="60038" y="3672"/>
                  </a:moveTo>
                  <a:cubicBezTo>
                    <a:pt x="60912" y="4441"/>
                    <a:pt x="63780" y="7029"/>
                    <a:pt x="64269" y="7448"/>
                  </a:cubicBezTo>
                  <a:cubicBezTo>
                    <a:pt x="63115" y="10350"/>
                    <a:pt x="61752" y="13078"/>
                    <a:pt x="60178" y="15595"/>
                  </a:cubicBezTo>
                  <a:lnTo>
                    <a:pt x="60178" y="15630"/>
                  </a:lnTo>
                  <a:cubicBezTo>
                    <a:pt x="54653" y="24442"/>
                    <a:pt x="46821" y="30911"/>
                    <a:pt x="37555" y="34303"/>
                  </a:cubicBezTo>
                  <a:cubicBezTo>
                    <a:pt x="37555" y="34303"/>
                    <a:pt x="34897" y="35282"/>
                    <a:pt x="34547" y="35422"/>
                  </a:cubicBezTo>
                  <a:cubicBezTo>
                    <a:pt x="34233" y="35282"/>
                    <a:pt x="31540" y="34303"/>
                    <a:pt x="31540" y="34303"/>
                  </a:cubicBezTo>
                  <a:cubicBezTo>
                    <a:pt x="22274" y="30911"/>
                    <a:pt x="14441" y="24442"/>
                    <a:pt x="8917" y="15595"/>
                  </a:cubicBezTo>
                  <a:cubicBezTo>
                    <a:pt x="7308" y="13043"/>
                    <a:pt x="5944" y="10315"/>
                    <a:pt x="4825" y="7448"/>
                  </a:cubicBezTo>
                  <a:cubicBezTo>
                    <a:pt x="5315" y="7029"/>
                    <a:pt x="8217" y="4441"/>
                    <a:pt x="9056" y="3672"/>
                  </a:cubicBezTo>
                  <a:cubicBezTo>
                    <a:pt x="10210" y="6924"/>
                    <a:pt x="11644" y="10001"/>
                    <a:pt x="13392" y="12798"/>
                  </a:cubicBezTo>
                  <a:cubicBezTo>
                    <a:pt x="18288" y="20631"/>
                    <a:pt x="25211" y="26365"/>
                    <a:pt x="33358" y="29337"/>
                  </a:cubicBezTo>
                  <a:lnTo>
                    <a:pt x="34547" y="29757"/>
                  </a:lnTo>
                  <a:lnTo>
                    <a:pt x="35736" y="29337"/>
                  </a:lnTo>
                  <a:cubicBezTo>
                    <a:pt x="43884" y="26365"/>
                    <a:pt x="50807" y="20631"/>
                    <a:pt x="55702" y="12798"/>
                  </a:cubicBezTo>
                  <a:cubicBezTo>
                    <a:pt x="57451" y="10001"/>
                    <a:pt x="58884" y="6924"/>
                    <a:pt x="60038" y="3672"/>
                  </a:cubicBezTo>
                  <a:close/>
                  <a:moveTo>
                    <a:pt x="6119" y="0"/>
                  </a:moveTo>
                  <a:lnTo>
                    <a:pt x="5490" y="560"/>
                  </a:lnTo>
                  <a:lnTo>
                    <a:pt x="0" y="5525"/>
                  </a:lnTo>
                  <a:lnTo>
                    <a:pt x="105" y="5840"/>
                  </a:lnTo>
                  <a:cubicBezTo>
                    <a:pt x="1399" y="10036"/>
                    <a:pt x="3567" y="14302"/>
                    <a:pt x="5140" y="17169"/>
                  </a:cubicBezTo>
                  <a:lnTo>
                    <a:pt x="5455" y="17763"/>
                  </a:lnTo>
                  <a:lnTo>
                    <a:pt x="7728" y="15735"/>
                  </a:lnTo>
                  <a:cubicBezTo>
                    <a:pt x="7798" y="15875"/>
                    <a:pt x="7868" y="16050"/>
                    <a:pt x="7972" y="16190"/>
                  </a:cubicBezTo>
                  <a:cubicBezTo>
                    <a:pt x="13672" y="25246"/>
                    <a:pt x="21680" y="31855"/>
                    <a:pt x="31156" y="35352"/>
                  </a:cubicBezTo>
                  <a:lnTo>
                    <a:pt x="34547" y="36575"/>
                  </a:lnTo>
                  <a:lnTo>
                    <a:pt x="37939" y="35352"/>
                  </a:lnTo>
                  <a:cubicBezTo>
                    <a:pt x="47415" y="31855"/>
                    <a:pt x="55458" y="25246"/>
                    <a:pt x="61122" y="16190"/>
                  </a:cubicBezTo>
                  <a:cubicBezTo>
                    <a:pt x="61227" y="16050"/>
                    <a:pt x="61297" y="15875"/>
                    <a:pt x="61402" y="15735"/>
                  </a:cubicBezTo>
                  <a:lnTo>
                    <a:pt x="63640" y="17763"/>
                  </a:lnTo>
                  <a:lnTo>
                    <a:pt x="63955" y="17169"/>
                  </a:lnTo>
                  <a:cubicBezTo>
                    <a:pt x="65528" y="14337"/>
                    <a:pt x="67661" y="10071"/>
                    <a:pt x="68990" y="5840"/>
                  </a:cubicBezTo>
                  <a:lnTo>
                    <a:pt x="69095" y="5525"/>
                  </a:lnTo>
                  <a:lnTo>
                    <a:pt x="62975" y="0"/>
                  </a:lnTo>
                  <a:lnTo>
                    <a:pt x="62731" y="839"/>
                  </a:lnTo>
                  <a:cubicBezTo>
                    <a:pt x="62416" y="1818"/>
                    <a:pt x="62101" y="2798"/>
                    <a:pt x="61752" y="3742"/>
                  </a:cubicBezTo>
                  <a:lnTo>
                    <a:pt x="59584" y="1783"/>
                  </a:lnTo>
                  <a:lnTo>
                    <a:pt x="59304" y="2553"/>
                  </a:lnTo>
                  <a:cubicBezTo>
                    <a:pt x="58150" y="6014"/>
                    <a:pt x="56612" y="9266"/>
                    <a:pt x="54758" y="12204"/>
                  </a:cubicBezTo>
                  <a:cubicBezTo>
                    <a:pt x="50003" y="19826"/>
                    <a:pt x="43289" y="25421"/>
                    <a:pt x="35352" y="28323"/>
                  </a:cubicBezTo>
                  <a:cubicBezTo>
                    <a:pt x="35352" y="28323"/>
                    <a:pt x="34792" y="28533"/>
                    <a:pt x="34547" y="28603"/>
                  </a:cubicBezTo>
                  <a:cubicBezTo>
                    <a:pt x="34303" y="28533"/>
                    <a:pt x="33743" y="28323"/>
                    <a:pt x="33743" y="28323"/>
                  </a:cubicBezTo>
                  <a:cubicBezTo>
                    <a:pt x="25806" y="25421"/>
                    <a:pt x="19092" y="19826"/>
                    <a:pt x="14301" y="12204"/>
                  </a:cubicBezTo>
                  <a:cubicBezTo>
                    <a:pt x="12483" y="9301"/>
                    <a:pt x="10945" y="6049"/>
                    <a:pt x="9791" y="2553"/>
                  </a:cubicBezTo>
                  <a:lnTo>
                    <a:pt x="9511" y="1749"/>
                  </a:lnTo>
                  <a:lnTo>
                    <a:pt x="8917" y="2308"/>
                  </a:lnTo>
                  <a:lnTo>
                    <a:pt x="7343" y="3707"/>
                  </a:lnTo>
                  <a:cubicBezTo>
                    <a:pt x="6993" y="2798"/>
                    <a:pt x="6679" y="1818"/>
                    <a:pt x="6364" y="839"/>
                  </a:cubicBezTo>
                  <a:lnTo>
                    <a:pt x="61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6" name="Google Shape;2086;p32"/>
            <p:cNvSpPr/>
            <p:nvPr/>
          </p:nvSpPr>
          <p:spPr>
            <a:xfrm>
              <a:off x="428675" y="3047175"/>
              <a:ext cx="98825" cy="87450"/>
            </a:xfrm>
            <a:custGeom>
              <a:avLst/>
              <a:gdLst/>
              <a:ahLst/>
              <a:cxnLst/>
              <a:rect l="l" t="t" r="r" b="b"/>
              <a:pathLst>
                <a:path w="3953" h="3498" extrusionOk="0">
                  <a:moveTo>
                    <a:pt x="3218" y="420"/>
                  </a:moveTo>
                  <a:lnTo>
                    <a:pt x="2379" y="1330"/>
                  </a:lnTo>
                  <a:lnTo>
                    <a:pt x="1994" y="665"/>
                  </a:lnTo>
                  <a:lnTo>
                    <a:pt x="3218" y="420"/>
                  </a:lnTo>
                  <a:close/>
                  <a:moveTo>
                    <a:pt x="3393" y="1"/>
                  </a:moveTo>
                  <a:cubicBezTo>
                    <a:pt x="2448" y="141"/>
                    <a:pt x="1015" y="385"/>
                    <a:pt x="385" y="420"/>
                  </a:cubicBezTo>
                  <a:lnTo>
                    <a:pt x="211" y="211"/>
                  </a:lnTo>
                  <a:lnTo>
                    <a:pt x="1" y="315"/>
                  </a:lnTo>
                  <a:cubicBezTo>
                    <a:pt x="106" y="455"/>
                    <a:pt x="211" y="595"/>
                    <a:pt x="281" y="770"/>
                  </a:cubicBezTo>
                  <a:cubicBezTo>
                    <a:pt x="385" y="945"/>
                    <a:pt x="455" y="1120"/>
                    <a:pt x="560" y="1295"/>
                  </a:cubicBezTo>
                  <a:lnTo>
                    <a:pt x="735" y="1190"/>
                  </a:lnTo>
                  <a:lnTo>
                    <a:pt x="665" y="945"/>
                  </a:lnTo>
                  <a:lnTo>
                    <a:pt x="1609" y="735"/>
                  </a:lnTo>
                  <a:lnTo>
                    <a:pt x="2099" y="1609"/>
                  </a:lnTo>
                  <a:cubicBezTo>
                    <a:pt x="1924" y="1854"/>
                    <a:pt x="1609" y="2134"/>
                    <a:pt x="1434" y="2309"/>
                  </a:cubicBezTo>
                  <a:lnTo>
                    <a:pt x="1260" y="2134"/>
                  </a:lnTo>
                  <a:lnTo>
                    <a:pt x="1085" y="2204"/>
                  </a:lnTo>
                  <a:cubicBezTo>
                    <a:pt x="1190" y="2448"/>
                    <a:pt x="1330" y="2658"/>
                    <a:pt x="1434" y="2868"/>
                  </a:cubicBezTo>
                  <a:cubicBezTo>
                    <a:pt x="1574" y="3078"/>
                    <a:pt x="1679" y="3288"/>
                    <a:pt x="1784" y="3497"/>
                  </a:cubicBezTo>
                  <a:lnTo>
                    <a:pt x="1959" y="3393"/>
                  </a:lnTo>
                  <a:lnTo>
                    <a:pt x="1889" y="3148"/>
                  </a:lnTo>
                  <a:cubicBezTo>
                    <a:pt x="2064" y="2903"/>
                    <a:pt x="2623" y="2239"/>
                    <a:pt x="3043" y="1749"/>
                  </a:cubicBezTo>
                  <a:lnTo>
                    <a:pt x="3952" y="770"/>
                  </a:lnTo>
                  <a:lnTo>
                    <a:pt x="3847" y="490"/>
                  </a:lnTo>
                  <a:cubicBezTo>
                    <a:pt x="3707" y="315"/>
                    <a:pt x="3532" y="176"/>
                    <a:pt x="3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7" name="Google Shape;2087;p32"/>
            <p:cNvSpPr/>
            <p:nvPr/>
          </p:nvSpPr>
          <p:spPr>
            <a:xfrm>
              <a:off x="502975" y="3133725"/>
              <a:ext cx="114550" cy="110175"/>
            </a:xfrm>
            <a:custGeom>
              <a:avLst/>
              <a:gdLst/>
              <a:ahLst/>
              <a:cxnLst/>
              <a:rect l="l" t="t" r="r" b="b"/>
              <a:pathLst>
                <a:path w="4582" h="4407" extrusionOk="0">
                  <a:moveTo>
                    <a:pt x="2589" y="1"/>
                  </a:moveTo>
                  <a:lnTo>
                    <a:pt x="2414" y="105"/>
                  </a:lnTo>
                  <a:lnTo>
                    <a:pt x="2554" y="385"/>
                  </a:lnTo>
                  <a:cubicBezTo>
                    <a:pt x="2344" y="560"/>
                    <a:pt x="2134" y="735"/>
                    <a:pt x="1854" y="945"/>
                  </a:cubicBezTo>
                  <a:lnTo>
                    <a:pt x="1120" y="1469"/>
                  </a:lnTo>
                  <a:cubicBezTo>
                    <a:pt x="840" y="1679"/>
                    <a:pt x="595" y="1819"/>
                    <a:pt x="386" y="1959"/>
                  </a:cubicBezTo>
                  <a:lnTo>
                    <a:pt x="141" y="1749"/>
                  </a:lnTo>
                  <a:lnTo>
                    <a:pt x="1" y="1889"/>
                  </a:lnTo>
                  <a:cubicBezTo>
                    <a:pt x="106" y="2029"/>
                    <a:pt x="211" y="2168"/>
                    <a:pt x="316" y="2343"/>
                  </a:cubicBezTo>
                  <a:cubicBezTo>
                    <a:pt x="456" y="2483"/>
                    <a:pt x="525" y="2623"/>
                    <a:pt x="665" y="2798"/>
                  </a:cubicBezTo>
                  <a:lnTo>
                    <a:pt x="805" y="2658"/>
                  </a:lnTo>
                  <a:lnTo>
                    <a:pt x="700" y="2413"/>
                  </a:lnTo>
                  <a:cubicBezTo>
                    <a:pt x="1120" y="2064"/>
                    <a:pt x="1784" y="1574"/>
                    <a:pt x="2274" y="1189"/>
                  </a:cubicBezTo>
                  <a:lnTo>
                    <a:pt x="2309" y="1189"/>
                  </a:lnTo>
                  <a:cubicBezTo>
                    <a:pt x="1959" y="2029"/>
                    <a:pt x="1679" y="2938"/>
                    <a:pt x="1330" y="3812"/>
                  </a:cubicBezTo>
                  <a:cubicBezTo>
                    <a:pt x="1400" y="3917"/>
                    <a:pt x="1470" y="4022"/>
                    <a:pt x="1540" y="4127"/>
                  </a:cubicBezTo>
                  <a:cubicBezTo>
                    <a:pt x="1644" y="4197"/>
                    <a:pt x="1679" y="4301"/>
                    <a:pt x="1749" y="4406"/>
                  </a:cubicBezTo>
                  <a:cubicBezTo>
                    <a:pt x="1994" y="4197"/>
                    <a:pt x="2309" y="3952"/>
                    <a:pt x="2693" y="3672"/>
                  </a:cubicBezTo>
                  <a:lnTo>
                    <a:pt x="3428" y="3148"/>
                  </a:lnTo>
                  <a:cubicBezTo>
                    <a:pt x="3707" y="2938"/>
                    <a:pt x="3952" y="2798"/>
                    <a:pt x="4162" y="2658"/>
                  </a:cubicBezTo>
                  <a:lnTo>
                    <a:pt x="4407" y="2868"/>
                  </a:lnTo>
                  <a:lnTo>
                    <a:pt x="4582" y="2728"/>
                  </a:lnTo>
                  <a:cubicBezTo>
                    <a:pt x="4442" y="2588"/>
                    <a:pt x="4337" y="2448"/>
                    <a:pt x="4232" y="2273"/>
                  </a:cubicBezTo>
                  <a:cubicBezTo>
                    <a:pt x="4127" y="2133"/>
                    <a:pt x="4022" y="1959"/>
                    <a:pt x="3917" y="1819"/>
                  </a:cubicBezTo>
                  <a:lnTo>
                    <a:pt x="3742" y="1924"/>
                  </a:lnTo>
                  <a:lnTo>
                    <a:pt x="3847" y="2203"/>
                  </a:lnTo>
                  <a:cubicBezTo>
                    <a:pt x="3428" y="2553"/>
                    <a:pt x="2274" y="3427"/>
                    <a:pt x="2274" y="3427"/>
                  </a:cubicBezTo>
                  <a:cubicBezTo>
                    <a:pt x="2554" y="2623"/>
                    <a:pt x="2903" y="1679"/>
                    <a:pt x="3218" y="840"/>
                  </a:cubicBezTo>
                  <a:cubicBezTo>
                    <a:pt x="3113" y="700"/>
                    <a:pt x="3008" y="560"/>
                    <a:pt x="2903" y="420"/>
                  </a:cubicBezTo>
                  <a:cubicBezTo>
                    <a:pt x="2798" y="280"/>
                    <a:pt x="2693" y="140"/>
                    <a:pt x="25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8" name="Google Shape;2088;p32"/>
            <p:cNvSpPr/>
            <p:nvPr/>
          </p:nvSpPr>
          <p:spPr>
            <a:xfrm>
              <a:off x="600025" y="3257425"/>
              <a:ext cx="98800" cy="87875"/>
            </a:xfrm>
            <a:custGeom>
              <a:avLst/>
              <a:gdLst/>
              <a:ahLst/>
              <a:cxnLst/>
              <a:rect l="l" t="t" r="r" b="b"/>
              <a:pathLst>
                <a:path w="3952" h="3515" extrusionOk="0">
                  <a:moveTo>
                    <a:pt x="1810" y="1"/>
                  </a:moveTo>
                  <a:cubicBezTo>
                    <a:pt x="1423" y="1"/>
                    <a:pt x="1047" y="140"/>
                    <a:pt x="735" y="437"/>
                  </a:cubicBezTo>
                  <a:cubicBezTo>
                    <a:pt x="0" y="1102"/>
                    <a:pt x="70" y="2116"/>
                    <a:pt x="665" y="2745"/>
                  </a:cubicBezTo>
                  <a:cubicBezTo>
                    <a:pt x="1049" y="3200"/>
                    <a:pt x="1504" y="3445"/>
                    <a:pt x="2238" y="3514"/>
                  </a:cubicBezTo>
                  <a:lnTo>
                    <a:pt x="2308" y="3130"/>
                  </a:lnTo>
                  <a:cubicBezTo>
                    <a:pt x="1854" y="3060"/>
                    <a:pt x="1574" y="2885"/>
                    <a:pt x="1364" y="2675"/>
                  </a:cubicBezTo>
                  <a:cubicBezTo>
                    <a:pt x="909" y="2186"/>
                    <a:pt x="874" y="1486"/>
                    <a:pt x="1434" y="962"/>
                  </a:cubicBezTo>
                  <a:cubicBezTo>
                    <a:pt x="1682" y="729"/>
                    <a:pt x="1938" y="634"/>
                    <a:pt x="2175" y="634"/>
                  </a:cubicBezTo>
                  <a:cubicBezTo>
                    <a:pt x="2473" y="634"/>
                    <a:pt x="2743" y="783"/>
                    <a:pt x="2938" y="997"/>
                  </a:cubicBezTo>
                  <a:cubicBezTo>
                    <a:pt x="3112" y="1207"/>
                    <a:pt x="3252" y="1486"/>
                    <a:pt x="3287" y="1731"/>
                  </a:cubicBezTo>
                  <a:lnTo>
                    <a:pt x="3112" y="1941"/>
                  </a:lnTo>
                  <a:lnTo>
                    <a:pt x="3287" y="2116"/>
                  </a:lnTo>
                  <a:cubicBezTo>
                    <a:pt x="3462" y="1941"/>
                    <a:pt x="3742" y="1801"/>
                    <a:pt x="3952" y="1696"/>
                  </a:cubicBezTo>
                  <a:cubicBezTo>
                    <a:pt x="3812" y="1312"/>
                    <a:pt x="3602" y="1032"/>
                    <a:pt x="3322" y="717"/>
                  </a:cubicBezTo>
                  <a:cubicBezTo>
                    <a:pt x="2880" y="255"/>
                    <a:pt x="2334" y="1"/>
                    <a:pt x="18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9" name="Google Shape;2089;p32"/>
            <p:cNvSpPr/>
            <p:nvPr/>
          </p:nvSpPr>
          <p:spPr>
            <a:xfrm>
              <a:off x="694425" y="3348925"/>
              <a:ext cx="105800" cy="89325"/>
            </a:xfrm>
            <a:custGeom>
              <a:avLst/>
              <a:gdLst/>
              <a:ahLst/>
              <a:cxnLst/>
              <a:rect l="l" t="t" r="r" b="b"/>
              <a:pathLst>
                <a:path w="4232" h="3573" extrusionOk="0">
                  <a:moveTo>
                    <a:pt x="2345" y="626"/>
                  </a:moveTo>
                  <a:cubicBezTo>
                    <a:pt x="2543" y="626"/>
                    <a:pt x="2735" y="691"/>
                    <a:pt x="2903" y="834"/>
                  </a:cubicBezTo>
                  <a:cubicBezTo>
                    <a:pt x="3358" y="1218"/>
                    <a:pt x="3323" y="1883"/>
                    <a:pt x="2868" y="2407"/>
                  </a:cubicBezTo>
                  <a:cubicBezTo>
                    <a:pt x="2581" y="2738"/>
                    <a:pt x="2239" y="2930"/>
                    <a:pt x="1902" y="2930"/>
                  </a:cubicBezTo>
                  <a:cubicBezTo>
                    <a:pt x="1705" y="2930"/>
                    <a:pt x="1510" y="2864"/>
                    <a:pt x="1329" y="2722"/>
                  </a:cubicBezTo>
                  <a:cubicBezTo>
                    <a:pt x="875" y="2337"/>
                    <a:pt x="910" y="1673"/>
                    <a:pt x="1364" y="1148"/>
                  </a:cubicBezTo>
                  <a:cubicBezTo>
                    <a:pt x="1651" y="817"/>
                    <a:pt x="2007" y="626"/>
                    <a:pt x="2345" y="626"/>
                  </a:cubicBezTo>
                  <a:close/>
                  <a:moveTo>
                    <a:pt x="1930" y="0"/>
                  </a:moveTo>
                  <a:cubicBezTo>
                    <a:pt x="1457" y="0"/>
                    <a:pt x="1018" y="214"/>
                    <a:pt x="700" y="589"/>
                  </a:cubicBezTo>
                  <a:cubicBezTo>
                    <a:pt x="1" y="1393"/>
                    <a:pt x="176" y="2337"/>
                    <a:pt x="1050" y="3071"/>
                  </a:cubicBezTo>
                  <a:cubicBezTo>
                    <a:pt x="1472" y="3412"/>
                    <a:pt x="1917" y="3572"/>
                    <a:pt x="2328" y="3572"/>
                  </a:cubicBezTo>
                  <a:cubicBezTo>
                    <a:pt x="2803" y="3572"/>
                    <a:pt x="3233" y="3360"/>
                    <a:pt x="3532" y="2967"/>
                  </a:cubicBezTo>
                  <a:cubicBezTo>
                    <a:pt x="4232" y="2162"/>
                    <a:pt x="4057" y="1253"/>
                    <a:pt x="3183" y="519"/>
                  </a:cubicBezTo>
                  <a:cubicBezTo>
                    <a:pt x="2777" y="161"/>
                    <a:pt x="2340" y="0"/>
                    <a:pt x="19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0" name="Google Shape;2090;p32"/>
            <p:cNvSpPr/>
            <p:nvPr/>
          </p:nvSpPr>
          <p:spPr>
            <a:xfrm>
              <a:off x="805450" y="3420450"/>
              <a:ext cx="102300" cy="114550"/>
            </a:xfrm>
            <a:custGeom>
              <a:avLst/>
              <a:gdLst/>
              <a:ahLst/>
              <a:cxnLst/>
              <a:rect l="l" t="t" r="r" b="b"/>
              <a:pathLst>
                <a:path w="4092" h="4582" extrusionOk="0">
                  <a:moveTo>
                    <a:pt x="2483" y="1015"/>
                  </a:moveTo>
                  <a:cubicBezTo>
                    <a:pt x="2588" y="1050"/>
                    <a:pt x="2693" y="1085"/>
                    <a:pt x="2868" y="1224"/>
                  </a:cubicBezTo>
                  <a:cubicBezTo>
                    <a:pt x="3183" y="1399"/>
                    <a:pt x="3252" y="1644"/>
                    <a:pt x="3113" y="1889"/>
                  </a:cubicBezTo>
                  <a:cubicBezTo>
                    <a:pt x="3008" y="2046"/>
                    <a:pt x="2877" y="2116"/>
                    <a:pt x="2724" y="2116"/>
                  </a:cubicBezTo>
                  <a:cubicBezTo>
                    <a:pt x="2571" y="2116"/>
                    <a:pt x="2396" y="2046"/>
                    <a:pt x="2203" y="1924"/>
                  </a:cubicBezTo>
                  <a:cubicBezTo>
                    <a:pt x="2134" y="1889"/>
                    <a:pt x="2029" y="1819"/>
                    <a:pt x="1959" y="1784"/>
                  </a:cubicBezTo>
                  <a:lnTo>
                    <a:pt x="2099" y="1539"/>
                  </a:lnTo>
                  <a:cubicBezTo>
                    <a:pt x="2238" y="1329"/>
                    <a:pt x="2378" y="1120"/>
                    <a:pt x="2483" y="1015"/>
                  </a:cubicBezTo>
                  <a:close/>
                  <a:moveTo>
                    <a:pt x="1714" y="1"/>
                  </a:moveTo>
                  <a:lnTo>
                    <a:pt x="1609" y="175"/>
                  </a:lnTo>
                  <a:lnTo>
                    <a:pt x="1819" y="385"/>
                  </a:lnTo>
                  <a:cubicBezTo>
                    <a:pt x="1679" y="630"/>
                    <a:pt x="1574" y="875"/>
                    <a:pt x="1364" y="1155"/>
                  </a:cubicBezTo>
                  <a:lnTo>
                    <a:pt x="910" y="1959"/>
                  </a:lnTo>
                  <a:cubicBezTo>
                    <a:pt x="700" y="2204"/>
                    <a:pt x="560" y="2448"/>
                    <a:pt x="385" y="2658"/>
                  </a:cubicBezTo>
                  <a:lnTo>
                    <a:pt x="105" y="2553"/>
                  </a:lnTo>
                  <a:lnTo>
                    <a:pt x="1" y="2728"/>
                  </a:lnTo>
                  <a:cubicBezTo>
                    <a:pt x="210" y="2868"/>
                    <a:pt x="420" y="2973"/>
                    <a:pt x="630" y="3113"/>
                  </a:cubicBezTo>
                  <a:cubicBezTo>
                    <a:pt x="840" y="3253"/>
                    <a:pt x="1050" y="3392"/>
                    <a:pt x="1259" y="3532"/>
                  </a:cubicBezTo>
                  <a:lnTo>
                    <a:pt x="1364" y="3357"/>
                  </a:lnTo>
                  <a:lnTo>
                    <a:pt x="1154" y="3148"/>
                  </a:lnTo>
                  <a:cubicBezTo>
                    <a:pt x="1259" y="2903"/>
                    <a:pt x="1399" y="2658"/>
                    <a:pt x="1574" y="2378"/>
                  </a:cubicBezTo>
                  <a:lnTo>
                    <a:pt x="1749" y="2134"/>
                  </a:lnTo>
                  <a:lnTo>
                    <a:pt x="1959" y="2273"/>
                  </a:lnTo>
                  <a:cubicBezTo>
                    <a:pt x="1994" y="2728"/>
                    <a:pt x="2029" y="3532"/>
                    <a:pt x="2099" y="4127"/>
                  </a:cubicBezTo>
                  <a:cubicBezTo>
                    <a:pt x="2378" y="4267"/>
                    <a:pt x="2658" y="4406"/>
                    <a:pt x="2938" y="4581"/>
                  </a:cubicBezTo>
                  <a:lnTo>
                    <a:pt x="3043" y="4406"/>
                  </a:lnTo>
                  <a:lnTo>
                    <a:pt x="2973" y="4267"/>
                  </a:lnTo>
                  <a:cubicBezTo>
                    <a:pt x="2903" y="4057"/>
                    <a:pt x="2763" y="2903"/>
                    <a:pt x="2728" y="2588"/>
                  </a:cubicBezTo>
                  <a:lnTo>
                    <a:pt x="2728" y="2588"/>
                  </a:lnTo>
                  <a:cubicBezTo>
                    <a:pt x="2871" y="2659"/>
                    <a:pt x="3017" y="2694"/>
                    <a:pt x="3158" y="2694"/>
                  </a:cubicBezTo>
                  <a:cubicBezTo>
                    <a:pt x="3432" y="2694"/>
                    <a:pt x="3685" y="2562"/>
                    <a:pt x="3847" y="2308"/>
                  </a:cubicBezTo>
                  <a:cubicBezTo>
                    <a:pt x="4092" y="1959"/>
                    <a:pt x="4092" y="1504"/>
                    <a:pt x="3322" y="1015"/>
                  </a:cubicBezTo>
                  <a:cubicBezTo>
                    <a:pt x="3148" y="875"/>
                    <a:pt x="2938" y="770"/>
                    <a:pt x="2763" y="665"/>
                  </a:cubicBezTo>
                  <a:cubicBezTo>
                    <a:pt x="2553" y="560"/>
                    <a:pt x="2378" y="455"/>
                    <a:pt x="2203" y="315"/>
                  </a:cubicBezTo>
                  <a:cubicBezTo>
                    <a:pt x="2029" y="210"/>
                    <a:pt x="1854" y="106"/>
                    <a:pt x="17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1" name="Google Shape;2091;p32"/>
            <p:cNvSpPr/>
            <p:nvPr/>
          </p:nvSpPr>
          <p:spPr>
            <a:xfrm>
              <a:off x="921725" y="3500875"/>
              <a:ext cx="85675" cy="94425"/>
            </a:xfrm>
            <a:custGeom>
              <a:avLst/>
              <a:gdLst/>
              <a:ahLst/>
              <a:cxnLst/>
              <a:rect l="l" t="t" r="r" b="b"/>
              <a:pathLst>
                <a:path w="3427" h="3777" extrusionOk="0">
                  <a:moveTo>
                    <a:pt x="2623" y="420"/>
                  </a:moveTo>
                  <a:lnTo>
                    <a:pt x="2483" y="1679"/>
                  </a:lnTo>
                  <a:lnTo>
                    <a:pt x="1783" y="1364"/>
                  </a:lnTo>
                  <a:lnTo>
                    <a:pt x="2623" y="420"/>
                  </a:lnTo>
                  <a:close/>
                  <a:moveTo>
                    <a:pt x="2483" y="1"/>
                  </a:moveTo>
                  <a:cubicBezTo>
                    <a:pt x="1853" y="700"/>
                    <a:pt x="839" y="1714"/>
                    <a:pt x="315" y="2134"/>
                  </a:cubicBezTo>
                  <a:lnTo>
                    <a:pt x="70" y="2064"/>
                  </a:lnTo>
                  <a:lnTo>
                    <a:pt x="0" y="2273"/>
                  </a:lnTo>
                  <a:cubicBezTo>
                    <a:pt x="140" y="2343"/>
                    <a:pt x="315" y="2413"/>
                    <a:pt x="455" y="2483"/>
                  </a:cubicBezTo>
                  <a:cubicBezTo>
                    <a:pt x="630" y="2553"/>
                    <a:pt x="839" y="2658"/>
                    <a:pt x="1014" y="2728"/>
                  </a:cubicBezTo>
                  <a:lnTo>
                    <a:pt x="1119" y="2553"/>
                  </a:lnTo>
                  <a:lnTo>
                    <a:pt x="874" y="2378"/>
                  </a:lnTo>
                  <a:lnTo>
                    <a:pt x="1504" y="1644"/>
                  </a:lnTo>
                  <a:lnTo>
                    <a:pt x="2448" y="2064"/>
                  </a:lnTo>
                  <a:cubicBezTo>
                    <a:pt x="2448" y="2343"/>
                    <a:pt x="2378" y="2763"/>
                    <a:pt x="2308" y="3043"/>
                  </a:cubicBezTo>
                  <a:lnTo>
                    <a:pt x="2063" y="2973"/>
                  </a:lnTo>
                  <a:lnTo>
                    <a:pt x="1958" y="3148"/>
                  </a:lnTo>
                  <a:cubicBezTo>
                    <a:pt x="2203" y="3252"/>
                    <a:pt x="2448" y="3357"/>
                    <a:pt x="2658" y="3462"/>
                  </a:cubicBezTo>
                  <a:cubicBezTo>
                    <a:pt x="2867" y="3567"/>
                    <a:pt x="3112" y="3672"/>
                    <a:pt x="3322" y="3777"/>
                  </a:cubicBezTo>
                  <a:lnTo>
                    <a:pt x="3392" y="3602"/>
                  </a:lnTo>
                  <a:lnTo>
                    <a:pt x="3182" y="3427"/>
                  </a:lnTo>
                  <a:cubicBezTo>
                    <a:pt x="3182" y="3148"/>
                    <a:pt x="3217" y="2273"/>
                    <a:pt x="3287" y="1609"/>
                  </a:cubicBezTo>
                  <a:lnTo>
                    <a:pt x="3427" y="315"/>
                  </a:lnTo>
                  <a:lnTo>
                    <a:pt x="3182" y="105"/>
                  </a:lnTo>
                  <a:cubicBezTo>
                    <a:pt x="2972" y="70"/>
                    <a:pt x="2728" y="70"/>
                    <a:pt x="24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2" name="Google Shape;2092;p32"/>
            <p:cNvSpPr/>
            <p:nvPr/>
          </p:nvSpPr>
          <p:spPr>
            <a:xfrm>
              <a:off x="1180475" y="3500000"/>
              <a:ext cx="66450" cy="89200"/>
            </a:xfrm>
            <a:custGeom>
              <a:avLst/>
              <a:gdLst/>
              <a:ahLst/>
              <a:cxnLst/>
              <a:rect l="l" t="t" r="r" b="b"/>
              <a:pathLst>
                <a:path w="2658" h="3568" extrusionOk="0">
                  <a:moveTo>
                    <a:pt x="1364" y="1"/>
                  </a:moveTo>
                  <a:cubicBezTo>
                    <a:pt x="1119" y="105"/>
                    <a:pt x="910" y="210"/>
                    <a:pt x="665" y="315"/>
                  </a:cubicBezTo>
                  <a:cubicBezTo>
                    <a:pt x="455" y="420"/>
                    <a:pt x="210" y="525"/>
                    <a:pt x="0" y="630"/>
                  </a:cubicBezTo>
                  <a:lnTo>
                    <a:pt x="70" y="805"/>
                  </a:lnTo>
                  <a:lnTo>
                    <a:pt x="350" y="735"/>
                  </a:lnTo>
                  <a:cubicBezTo>
                    <a:pt x="490" y="980"/>
                    <a:pt x="630" y="1224"/>
                    <a:pt x="735" y="1539"/>
                  </a:cubicBezTo>
                  <a:lnTo>
                    <a:pt x="1119" y="2378"/>
                  </a:lnTo>
                  <a:cubicBezTo>
                    <a:pt x="1259" y="2693"/>
                    <a:pt x="1364" y="2938"/>
                    <a:pt x="1434" y="3183"/>
                  </a:cubicBezTo>
                  <a:lnTo>
                    <a:pt x="1189" y="3357"/>
                  </a:lnTo>
                  <a:lnTo>
                    <a:pt x="1294" y="3567"/>
                  </a:lnTo>
                  <a:cubicBezTo>
                    <a:pt x="1504" y="3427"/>
                    <a:pt x="1714" y="3322"/>
                    <a:pt x="1959" y="3252"/>
                  </a:cubicBezTo>
                  <a:cubicBezTo>
                    <a:pt x="2168" y="3148"/>
                    <a:pt x="2413" y="3043"/>
                    <a:pt x="2658" y="2938"/>
                  </a:cubicBezTo>
                  <a:lnTo>
                    <a:pt x="2553" y="2763"/>
                  </a:lnTo>
                  <a:lnTo>
                    <a:pt x="2273" y="2833"/>
                  </a:lnTo>
                  <a:cubicBezTo>
                    <a:pt x="2133" y="2588"/>
                    <a:pt x="2028" y="2343"/>
                    <a:pt x="1889" y="2029"/>
                  </a:cubicBezTo>
                  <a:lnTo>
                    <a:pt x="1504" y="1189"/>
                  </a:lnTo>
                  <a:cubicBezTo>
                    <a:pt x="1364" y="875"/>
                    <a:pt x="1259" y="630"/>
                    <a:pt x="1189" y="385"/>
                  </a:cubicBezTo>
                  <a:lnTo>
                    <a:pt x="1434" y="210"/>
                  </a:lnTo>
                  <a:lnTo>
                    <a:pt x="13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3" name="Google Shape;2093;p32"/>
            <p:cNvSpPr/>
            <p:nvPr/>
          </p:nvSpPr>
          <p:spPr>
            <a:xfrm>
              <a:off x="1260025" y="3424825"/>
              <a:ext cx="132025" cy="124150"/>
            </a:xfrm>
            <a:custGeom>
              <a:avLst/>
              <a:gdLst/>
              <a:ahLst/>
              <a:cxnLst/>
              <a:rect l="l" t="t" r="r" b="b"/>
              <a:pathLst>
                <a:path w="5281" h="4966" extrusionOk="0">
                  <a:moveTo>
                    <a:pt x="3602" y="0"/>
                  </a:moveTo>
                  <a:cubicBezTo>
                    <a:pt x="3427" y="105"/>
                    <a:pt x="3252" y="245"/>
                    <a:pt x="3043" y="350"/>
                  </a:cubicBezTo>
                  <a:cubicBezTo>
                    <a:pt x="2868" y="455"/>
                    <a:pt x="2658" y="560"/>
                    <a:pt x="2448" y="700"/>
                  </a:cubicBezTo>
                  <a:cubicBezTo>
                    <a:pt x="2588" y="1084"/>
                    <a:pt x="2903" y="2693"/>
                    <a:pt x="2973" y="3008"/>
                  </a:cubicBezTo>
                  <a:cubicBezTo>
                    <a:pt x="2588" y="2798"/>
                    <a:pt x="1434" y="1784"/>
                    <a:pt x="1119" y="1504"/>
                  </a:cubicBezTo>
                  <a:cubicBezTo>
                    <a:pt x="944" y="1609"/>
                    <a:pt x="735" y="1714"/>
                    <a:pt x="560" y="1854"/>
                  </a:cubicBezTo>
                  <a:cubicBezTo>
                    <a:pt x="385" y="1959"/>
                    <a:pt x="175" y="2063"/>
                    <a:pt x="0" y="2168"/>
                  </a:cubicBezTo>
                  <a:lnTo>
                    <a:pt x="105" y="2343"/>
                  </a:lnTo>
                  <a:lnTo>
                    <a:pt x="350" y="2238"/>
                  </a:lnTo>
                  <a:lnTo>
                    <a:pt x="595" y="2623"/>
                  </a:lnTo>
                  <a:cubicBezTo>
                    <a:pt x="805" y="3008"/>
                    <a:pt x="1539" y="4231"/>
                    <a:pt x="1679" y="4581"/>
                  </a:cubicBezTo>
                  <a:lnTo>
                    <a:pt x="1469" y="4791"/>
                  </a:lnTo>
                  <a:lnTo>
                    <a:pt x="1574" y="4966"/>
                  </a:lnTo>
                  <a:cubicBezTo>
                    <a:pt x="1749" y="4861"/>
                    <a:pt x="1889" y="4756"/>
                    <a:pt x="2063" y="4651"/>
                  </a:cubicBezTo>
                  <a:cubicBezTo>
                    <a:pt x="2203" y="4581"/>
                    <a:pt x="2378" y="4476"/>
                    <a:pt x="2553" y="4371"/>
                  </a:cubicBezTo>
                  <a:lnTo>
                    <a:pt x="2448" y="4196"/>
                  </a:lnTo>
                  <a:lnTo>
                    <a:pt x="2168" y="4301"/>
                  </a:lnTo>
                  <a:cubicBezTo>
                    <a:pt x="1993" y="4092"/>
                    <a:pt x="1854" y="3847"/>
                    <a:pt x="1679" y="3567"/>
                  </a:cubicBezTo>
                  <a:lnTo>
                    <a:pt x="1399" y="3112"/>
                  </a:lnTo>
                  <a:cubicBezTo>
                    <a:pt x="1154" y="2728"/>
                    <a:pt x="1014" y="2448"/>
                    <a:pt x="944" y="2308"/>
                  </a:cubicBezTo>
                  <a:lnTo>
                    <a:pt x="944" y="2273"/>
                  </a:lnTo>
                  <a:cubicBezTo>
                    <a:pt x="2133" y="3287"/>
                    <a:pt x="2763" y="3777"/>
                    <a:pt x="3077" y="4057"/>
                  </a:cubicBezTo>
                  <a:lnTo>
                    <a:pt x="3497" y="3812"/>
                  </a:lnTo>
                  <a:lnTo>
                    <a:pt x="2938" y="1084"/>
                  </a:lnTo>
                  <a:lnTo>
                    <a:pt x="2938" y="1084"/>
                  </a:lnTo>
                  <a:cubicBezTo>
                    <a:pt x="3043" y="1224"/>
                    <a:pt x="3217" y="1504"/>
                    <a:pt x="3427" y="1889"/>
                  </a:cubicBezTo>
                  <a:lnTo>
                    <a:pt x="3707" y="2343"/>
                  </a:lnTo>
                  <a:cubicBezTo>
                    <a:pt x="3882" y="2623"/>
                    <a:pt x="4022" y="2868"/>
                    <a:pt x="4126" y="3112"/>
                  </a:cubicBezTo>
                  <a:lnTo>
                    <a:pt x="3917" y="3322"/>
                  </a:lnTo>
                  <a:lnTo>
                    <a:pt x="4022" y="3497"/>
                  </a:lnTo>
                  <a:cubicBezTo>
                    <a:pt x="4231" y="3357"/>
                    <a:pt x="4441" y="3217"/>
                    <a:pt x="4651" y="3112"/>
                  </a:cubicBezTo>
                  <a:cubicBezTo>
                    <a:pt x="4861" y="2973"/>
                    <a:pt x="5071" y="2833"/>
                    <a:pt x="5280" y="2728"/>
                  </a:cubicBezTo>
                  <a:lnTo>
                    <a:pt x="5210" y="2553"/>
                  </a:lnTo>
                  <a:lnTo>
                    <a:pt x="4861" y="2693"/>
                  </a:lnTo>
                  <a:cubicBezTo>
                    <a:pt x="4721" y="2483"/>
                    <a:pt x="4546" y="2238"/>
                    <a:pt x="4371" y="1959"/>
                  </a:cubicBezTo>
                  <a:lnTo>
                    <a:pt x="3917" y="1154"/>
                  </a:lnTo>
                  <a:cubicBezTo>
                    <a:pt x="3742" y="875"/>
                    <a:pt x="3602" y="630"/>
                    <a:pt x="3497" y="385"/>
                  </a:cubicBezTo>
                  <a:lnTo>
                    <a:pt x="3707" y="175"/>
                  </a:lnTo>
                  <a:lnTo>
                    <a:pt x="36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4" name="Google Shape;2094;p32"/>
            <p:cNvSpPr/>
            <p:nvPr/>
          </p:nvSpPr>
          <p:spPr>
            <a:xfrm>
              <a:off x="1390275" y="3355975"/>
              <a:ext cx="83075" cy="102100"/>
            </a:xfrm>
            <a:custGeom>
              <a:avLst/>
              <a:gdLst/>
              <a:ahLst/>
              <a:cxnLst/>
              <a:rect l="l" t="t" r="r" b="b"/>
              <a:pathLst>
                <a:path w="3323" h="4084" extrusionOk="0">
                  <a:moveTo>
                    <a:pt x="2290" y="0"/>
                  </a:moveTo>
                  <a:cubicBezTo>
                    <a:pt x="2061" y="0"/>
                    <a:pt x="1808" y="106"/>
                    <a:pt x="1539" y="342"/>
                  </a:cubicBezTo>
                  <a:cubicBezTo>
                    <a:pt x="1399" y="447"/>
                    <a:pt x="1224" y="587"/>
                    <a:pt x="1049" y="726"/>
                  </a:cubicBezTo>
                  <a:cubicBezTo>
                    <a:pt x="840" y="901"/>
                    <a:pt x="665" y="1076"/>
                    <a:pt x="525" y="1181"/>
                  </a:cubicBezTo>
                  <a:cubicBezTo>
                    <a:pt x="350" y="1286"/>
                    <a:pt x="175" y="1426"/>
                    <a:pt x="0" y="1601"/>
                  </a:cubicBezTo>
                  <a:lnTo>
                    <a:pt x="105" y="1740"/>
                  </a:lnTo>
                  <a:lnTo>
                    <a:pt x="385" y="1601"/>
                  </a:lnTo>
                  <a:cubicBezTo>
                    <a:pt x="560" y="1810"/>
                    <a:pt x="735" y="2020"/>
                    <a:pt x="980" y="2265"/>
                  </a:cubicBezTo>
                  <a:lnTo>
                    <a:pt x="1539" y="2999"/>
                  </a:lnTo>
                  <a:cubicBezTo>
                    <a:pt x="1749" y="3244"/>
                    <a:pt x="1924" y="3454"/>
                    <a:pt x="2064" y="3699"/>
                  </a:cubicBezTo>
                  <a:lnTo>
                    <a:pt x="1889" y="3943"/>
                  </a:lnTo>
                  <a:lnTo>
                    <a:pt x="1994" y="4083"/>
                  </a:lnTo>
                  <a:cubicBezTo>
                    <a:pt x="2203" y="3908"/>
                    <a:pt x="2378" y="3768"/>
                    <a:pt x="2588" y="3594"/>
                  </a:cubicBezTo>
                  <a:cubicBezTo>
                    <a:pt x="2763" y="3454"/>
                    <a:pt x="2973" y="3314"/>
                    <a:pt x="3252" y="3069"/>
                  </a:cubicBezTo>
                  <a:lnTo>
                    <a:pt x="3147" y="2894"/>
                  </a:lnTo>
                  <a:lnTo>
                    <a:pt x="2763" y="3139"/>
                  </a:lnTo>
                  <a:cubicBezTo>
                    <a:pt x="2588" y="2929"/>
                    <a:pt x="2413" y="2719"/>
                    <a:pt x="2203" y="2475"/>
                  </a:cubicBezTo>
                  <a:lnTo>
                    <a:pt x="1784" y="1950"/>
                  </a:lnTo>
                  <a:cubicBezTo>
                    <a:pt x="1609" y="1740"/>
                    <a:pt x="1364" y="1426"/>
                    <a:pt x="1189" y="1216"/>
                  </a:cubicBezTo>
                  <a:cubicBezTo>
                    <a:pt x="1259" y="1111"/>
                    <a:pt x="1364" y="1006"/>
                    <a:pt x="1469" y="936"/>
                  </a:cubicBezTo>
                  <a:cubicBezTo>
                    <a:pt x="1617" y="805"/>
                    <a:pt x="1764" y="743"/>
                    <a:pt x="1901" y="743"/>
                  </a:cubicBezTo>
                  <a:cubicBezTo>
                    <a:pt x="2056" y="743"/>
                    <a:pt x="2197" y="823"/>
                    <a:pt x="2308" y="971"/>
                  </a:cubicBezTo>
                  <a:cubicBezTo>
                    <a:pt x="2518" y="1216"/>
                    <a:pt x="2588" y="1531"/>
                    <a:pt x="2273" y="1810"/>
                  </a:cubicBezTo>
                  <a:cubicBezTo>
                    <a:pt x="2203" y="1845"/>
                    <a:pt x="2133" y="1880"/>
                    <a:pt x="2064" y="1915"/>
                  </a:cubicBezTo>
                  <a:lnTo>
                    <a:pt x="2203" y="2335"/>
                  </a:lnTo>
                  <a:cubicBezTo>
                    <a:pt x="2343" y="2265"/>
                    <a:pt x="2483" y="2160"/>
                    <a:pt x="2623" y="2055"/>
                  </a:cubicBezTo>
                  <a:cubicBezTo>
                    <a:pt x="3287" y="1496"/>
                    <a:pt x="3322" y="796"/>
                    <a:pt x="2938" y="342"/>
                  </a:cubicBezTo>
                  <a:cubicBezTo>
                    <a:pt x="2756" y="124"/>
                    <a:pt x="2537" y="0"/>
                    <a:pt x="22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5" name="Google Shape;2095;p32"/>
            <p:cNvSpPr/>
            <p:nvPr/>
          </p:nvSpPr>
          <p:spPr>
            <a:xfrm>
              <a:off x="1501300" y="3283200"/>
              <a:ext cx="95300" cy="97075"/>
            </a:xfrm>
            <a:custGeom>
              <a:avLst/>
              <a:gdLst/>
              <a:ahLst/>
              <a:cxnLst/>
              <a:rect l="l" t="t" r="r" b="b"/>
              <a:pathLst>
                <a:path w="3812" h="3883" extrusionOk="0">
                  <a:moveTo>
                    <a:pt x="420" y="770"/>
                  </a:moveTo>
                  <a:lnTo>
                    <a:pt x="1574" y="1330"/>
                  </a:lnTo>
                  <a:lnTo>
                    <a:pt x="1014" y="1889"/>
                  </a:lnTo>
                  <a:lnTo>
                    <a:pt x="420" y="805"/>
                  </a:lnTo>
                  <a:lnTo>
                    <a:pt x="420" y="770"/>
                  </a:lnTo>
                  <a:close/>
                  <a:moveTo>
                    <a:pt x="595" y="1"/>
                  </a:moveTo>
                  <a:lnTo>
                    <a:pt x="350" y="141"/>
                  </a:lnTo>
                  <a:cubicBezTo>
                    <a:pt x="245" y="350"/>
                    <a:pt x="140" y="560"/>
                    <a:pt x="0" y="770"/>
                  </a:cubicBezTo>
                  <a:cubicBezTo>
                    <a:pt x="420" y="1609"/>
                    <a:pt x="1049" y="2903"/>
                    <a:pt x="1259" y="3532"/>
                  </a:cubicBezTo>
                  <a:lnTo>
                    <a:pt x="1119" y="3742"/>
                  </a:lnTo>
                  <a:lnTo>
                    <a:pt x="1259" y="3882"/>
                  </a:lnTo>
                  <a:cubicBezTo>
                    <a:pt x="1399" y="3742"/>
                    <a:pt x="1504" y="3637"/>
                    <a:pt x="1609" y="3498"/>
                  </a:cubicBezTo>
                  <a:cubicBezTo>
                    <a:pt x="1749" y="3358"/>
                    <a:pt x="1923" y="3218"/>
                    <a:pt x="2063" y="3078"/>
                  </a:cubicBezTo>
                  <a:lnTo>
                    <a:pt x="1923" y="2938"/>
                  </a:lnTo>
                  <a:lnTo>
                    <a:pt x="1679" y="3078"/>
                  </a:lnTo>
                  <a:lnTo>
                    <a:pt x="1189" y="2239"/>
                  </a:lnTo>
                  <a:lnTo>
                    <a:pt x="1923" y="1504"/>
                  </a:lnTo>
                  <a:cubicBezTo>
                    <a:pt x="2168" y="1609"/>
                    <a:pt x="2553" y="1819"/>
                    <a:pt x="2798" y="1959"/>
                  </a:cubicBezTo>
                  <a:lnTo>
                    <a:pt x="2623" y="2169"/>
                  </a:lnTo>
                  <a:lnTo>
                    <a:pt x="2798" y="2309"/>
                  </a:lnTo>
                  <a:cubicBezTo>
                    <a:pt x="2972" y="2134"/>
                    <a:pt x="3147" y="1959"/>
                    <a:pt x="3322" y="1749"/>
                  </a:cubicBezTo>
                  <a:cubicBezTo>
                    <a:pt x="3462" y="1574"/>
                    <a:pt x="3672" y="1434"/>
                    <a:pt x="3812" y="1260"/>
                  </a:cubicBezTo>
                  <a:lnTo>
                    <a:pt x="3672" y="1120"/>
                  </a:lnTo>
                  <a:lnTo>
                    <a:pt x="3462" y="1260"/>
                  </a:lnTo>
                  <a:cubicBezTo>
                    <a:pt x="3147" y="1190"/>
                    <a:pt x="2378" y="840"/>
                    <a:pt x="1784" y="560"/>
                  </a:cubicBezTo>
                  <a:lnTo>
                    <a:pt x="59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6" name="Google Shape;2096;p32"/>
            <p:cNvSpPr/>
            <p:nvPr/>
          </p:nvSpPr>
          <p:spPr>
            <a:xfrm>
              <a:off x="1567725" y="3172750"/>
              <a:ext cx="116300" cy="101750"/>
            </a:xfrm>
            <a:custGeom>
              <a:avLst/>
              <a:gdLst/>
              <a:ahLst/>
              <a:cxnLst/>
              <a:rect l="l" t="t" r="r" b="b"/>
              <a:pathLst>
                <a:path w="4652" h="4070" extrusionOk="0">
                  <a:moveTo>
                    <a:pt x="1735" y="792"/>
                  </a:moveTo>
                  <a:cubicBezTo>
                    <a:pt x="1819" y="792"/>
                    <a:pt x="1904" y="823"/>
                    <a:pt x="1994" y="887"/>
                  </a:cubicBezTo>
                  <a:cubicBezTo>
                    <a:pt x="2274" y="1132"/>
                    <a:pt x="2239" y="1447"/>
                    <a:pt x="1959" y="1796"/>
                  </a:cubicBezTo>
                  <a:cubicBezTo>
                    <a:pt x="1889" y="1866"/>
                    <a:pt x="1819" y="1936"/>
                    <a:pt x="1784" y="2006"/>
                  </a:cubicBezTo>
                  <a:lnTo>
                    <a:pt x="1574" y="1866"/>
                  </a:lnTo>
                  <a:cubicBezTo>
                    <a:pt x="1364" y="1691"/>
                    <a:pt x="1155" y="1552"/>
                    <a:pt x="1050" y="1447"/>
                  </a:cubicBezTo>
                  <a:cubicBezTo>
                    <a:pt x="1120" y="1307"/>
                    <a:pt x="1190" y="1237"/>
                    <a:pt x="1295" y="1062"/>
                  </a:cubicBezTo>
                  <a:cubicBezTo>
                    <a:pt x="1450" y="885"/>
                    <a:pt x="1591" y="792"/>
                    <a:pt x="1735" y="792"/>
                  </a:cubicBezTo>
                  <a:close/>
                  <a:moveTo>
                    <a:pt x="2023" y="1"/>
                  </a:moveTo>
                  <a:cubicBezTo>
                    <a:pt x="1765" y="1"/>
                    <a:pt x="1466" y="157"/>
                    <a:pt x="1155" y="572"/>
                  </a:cubicBezTo>
                  <a:cubicBezTo>
                    <a:pt x="1015" y="747"/>
                    <a:pt x="875" y="957"/>
                    <a:pt x="735" y="1132"/>
                  </a:cubicBezTo>
                  <a:cubicBezTo>
                    <a:pt x="595" y="1307"/>
                    <a:pt x="490" y="1482"/>
                    <a:pt x="350" y="1656"/>
                  </a:cubicBezTo>
                  <a:cubicBezTo>
                    <a:pt x="246" y="1831"/>
                    <a:pt x="106" y="1971"/>
                    <a:pt x="1" y="2111"/>
                  </a:cubicBezTo>
                  <a:lnTo>
                    <a:pt x="141" y="2251"/>
                  </a:lnTo>
                  <a:lnTo>
                    <a:pt x="385" y="2041"/>
                  </a:lnTo>
                  <a:cubicBezTo>
                    <a:pt x="630" y="2181"/>
                    <a:pt x="840" y="2321"/>
                    <a:pt x="1120" y="2531"/>
                  </a:cubicBezTo>
                  <a:lnTo>
                    <a:pt x="1819" y="3090"/>
                  </a:lnTo>
                  <a:cubicBezTo>
                    <a:pt x="2099" y="3300"/>
                    <a:pt x="2309" y="3475"/>
                    <a:pt x="2518" y="3650"/>
                  </a:cubicBezTo>
                  <a:lnTo>
                    <a:pt x="2379" y="3929"/>
                  </a:lnTo>
                  <a:lnTo>
                    <a:pt x="2553" y="4069"/>
                  </a:lnTo>
                  <a:cubicBezTo>
                    <a:pt x="2693" y="3859"/>
                    <a:pt x="2833" y="3650"/>
                    <a:pt x="2973" y="3440"/>
                  </a:cubicBezTo>
                  <a:cubicBezTo>
                    <a:pt x="3148" y="3265"/>
                    <a:pt x="3288" y="3055"/>
                    <a:pt x="3462" y="2880"/>
                  </a:cubicBezTo>
                  <a:lnTo>
                    <a:pt x="3288" y="2740"/>
                  </a:lnTo>
                  <a:lnTo>
                    <a:pt x="3078" y="2950"/>
                  </a:lnTo>
                  <a:cubicBezTo>
                    <a:pt x="2833" y="2810"/>
                    <a:pt x="2588" y="2636"/>
                    <a:pt x="2344" y="2426"/>
                  </a:cubicBezTo>
                  <a:lnTo>
                    <a:pt x="2099" y="2251"/>
                  </a:lnTo>
                  <a:lnTo>
                    <a:pt x="2239" y="2076"/>
                  </a:lnTo>
                  <a:cubicBezTo>
                    <a:pt x="2382" y="2066"/>
                    <a:pt x="2552" y="2062"/>
                    <a:pt x="2737" y="2062"/>
                  </a:cubicBezTo>
                  <a:cubicBezTo>
                    <a:pt x="3181" y="2062"/>
                    <a:pt x="3707" y="2086"/>
                    <a:pt x="4127" y="2111"/>
                  </a:cubicBezTo>
                  <a:cubicBezTo>
                    <a:pt x="4267" y="1831"/>
                    <a:pt x="4442" y="1552"/>
                    <a:pt x="4651" y="1272"/>
                  </a:cubicBezTo>
                  <a:lnTo>
                    <a:pt x="4477" y="1167"/>
                  </a:lnTo>
                  <a:lnTo>
                    <a:pt x="4372" y="1237"/>
                  </a:lnTo>
                  <a:cubicBezTo>
                    <a:pt x="4162" y="1272"/>
                    <a:pt x="2973" y="1307"/>
                    <a:pt x="2658" y="1342"/>
                  </a:cubicBezTo>
                  <a:cubicBezTo>
                    <a:pt x="2903" y="922"/>
                    <a:pt x="2868" y="468"/>
                    <a:pt x="2483" y="188"/>
                  </a:cubicBezTo>
                  <a:cubicBezTo>
                    <a:pt x="2356" y="74"/>
                    <a:pt x="2199" y="1"/>
                    <a:pt x="202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7" name="Google Shape;2097;p32"/>
            <p:cNvSpPr/>
            <p:nvPr/>
          </p:nvSpPr>
          <p:spPr>
            <a:xfrm>
              <a:off x="1651650" y="3055175"/>
              <a:ext cx="101425" cy="93800"/>
            </a:xfrm>
            <a:custGeom>
              <a:avLst/>
              <a:gdLst/>
              <a:ahLst/>
              <a:cxnLst/>
              <a:rect l="l" t="t" r="r" b="b"/>
              <a:pathLst>
                <a:path w="4057" h="3752" extrusionOk="0">
                  <a:moveTo>
                    <a:pt x="1761" y="800"/>
                  </a:moveTo>
                  <a:cubicBezTo>
                    <a:pt x="2003" y="800"/>
                    <a:pt x="2267" y="882"/>
                    <a:pt x="2518" y="1044"/>
                  </a:cubicBezTo>
                  <a:cubicBezTo>
                    <a:pt x="3113" y="1394"/>
                    <a:pt x="3392" y="1989"/>
                    <a:pt x="3078" y="2478"/>
                  </a:cubicBezTo>
                  <a:lnTo>
                    <a:pt x="3078" y="2513"/>
                  </a:lnTo>
                  <a:cubicBezTo>
                    <a:pt x="2898" y="2812"/>
                    <a:pt x="2616" y="2952"/>
                    <a:pt x="2290" y="2952"/>
                  </a:cubicBezTo>
                  <a:cubicBezTo>
                    <a:pt x="2045" y="2952"/>
                    <a:pt x="1774" y="2873"/>
                    <a:pt x="1504" y="2723"/>
                  </a:cubicBezTo>
                  <a:cubicBezTo>
                    <a:pt x="910" y="2373"/>
                    <a:pt x="665" y="1779"/>
                    <a:pt x="980" y="1254"/>
                  </a:cubicBezTo>
                  <a:cubicBezTo>
                    <a:pt x="1141" y="952"/>
                    <a:pt x="1430" y="800"/>
                    <a:pt x="1761" y="800"/>
                  </a:cubicBezTo>
                  <a:close/>
                  <a:moveTo>
                    <a:pt x="2067" y="1"/>
                  </a:moveTo>
                  <a:cubicBezTo>
                    <a:pt x="1485" y="1"/>
                    <a:pt x="969" y="366"/>
                    <a:pt x="595" y="1044"/>
                  </a:cubicBezTo>
                  <a:cubicBezTo>
                    <a:pt x="1" y="2024"/>
                    <a:pt x="280" y="3003"/>
                    <a:pt x="1085" y="3492"/>
                  </a:cubicBezTo>
                  <a:cubicBezTo>
                    <a:pt x="1385" y="3666"/>
                    <a:pt x="1682" y="3751"/>
                    <a:pt x="1967" y="3751"/>
                  </a:cubicBezTo>
                  <a:cubicBezTo>
                    <a:pt x="2542" y="3751"/>
                    <a:pt x="3065" y="3401"/>
                    <a:pt x="3462" y="2723"/>
                  </a:cubicBezTo>
                  <a:cubicBezTo>
                    <a:pt x="4057" y="1709"/>
                    <a:pt x="3777" y="730"/>
                    <a:pt x="2973" y="275"/>
                  </a:cubicBezTo>
                  <a:cubicBezTo>
                    <a:pt x="2660" y="90"/>
                    <a:pt x="2356" y="1"/>
                    <a:pt x="20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8" name="Google Shape;2098;p32"/>
            <p:cNvSpPr/>
            <p:nvPr/>
          </p:nvSpPr>
          <p:spPr>
            <a:xfrm>
              <a:off x="1084325" y="3560325"/>
              <a:ext cx="35850" cy="35850"/>
            </a:xfrm>
            <a:custGeom>
              <a:avLst/>
              <a:gdLst/>
              <a:ahLst/>
              <a:cxnLst/>
              <a:rect l="l" t="t" r="r" b="b"/>
              <a:pathLst>
                <a:path w="1434" h="1434" extrusionOk="0">
                  <a:moveTo>
                    <a:pt x="699" y="0"/>
                  </a:moveTo>
                  <a:cubicBezTo>
                    <a:pt x="315" y="0"/>
                    <a:pt x="0" y="350"/>
                    <a:pt x="0" y="735"/>
                  </a:cubicBezTo>
                  <a:cubicBezTo>
                    <a:pt x="0" y="1119"/>
                    <a:pt x="315" y="1434"/>
                    <a:pt x="699" y="1434"/>
                  </a:cubicBezTo>
                  <a:cubicBezTo>
                    <a:pt x="1084" y="1434"/>
                    <a:pt x="1434" y="1119"/>
                    <a:pt x="1434" y="735"/>
                  </a:cubicBezTo>
                  <a:cubicBezTo>
                    <a:pt x="1434" y="315"/>
                    <a:pt x="1084" y="0"/>
                    <a:pt x="6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9" name="Google Shape;2099;p32"/>
            <p:cNvSpPr/>
            <p:nvPr/>
          </p:nvSpPr>
          <p:spPr>
            <a:xfrm>
              <a:off x="424300" y="2960650"/>
              <a:ext cx="35875" cy="35850"/>
            </a:xfrm>
            <a:custGeom>
              <a:avLst/>
              <a:gdLst/>
              <a:ahLst/>
              <a:cxnLst/>
              <a:rect l="l" t="t" r="r" b="b"/>
              <a:pathLst>
                <a:path w="1435" h="1434" extrusionOk="0">
                  <a:moveTo>
                    <a:pt x="735" y="0"/>
                  </a:moveTo>
                  <a:cubicBezTo>
                    <a:pt x="316" y="0"/>
                    <a:pt x="1" y="350"/>
                    <a:pt x="1" y="734"/>
                  </a:cubicBezTo>
                  <a:cubicBezTo>
                    <a:pt x="1" y="1119"/>
                    <a:pt x="316" y="1434"/>
                    <a:pt x="735" y="1434"/>
                  </a:cubicBezTo>
                  <a:cubicBezTo>
                    <a:pt x="1120" y="1434"/>
                    <a:pt x="1435" y="1119"/>
                    <a:pt x="1435" y="734"/>
                  </a:cubicBezTo>
                  <a:cubicBezTo>
                    <a:pt x="1435" y="350"/>
                    <a:pt x="1120" y="0"/>
                    <a:pt x="7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0" name="Google Shape;2100;p32"/>
            <p:cNvSpPr/>
            <p:nvPr/>
          </p:nvSpPr>
          <p:spPr>
            <a:xfrm>
              <a:off x="1746925" y="2960650"/>
              <a:ext cx="35875" cy="35850"/>
            </a:xfrm>
            <a:custGeom>
              <a:avLst/>
              <a:gdLst/>
              <a:ahLst/>
              <a:cxnLst/>
              <a:rect l="l" t="t" r="r" b="b"/>
              <a:pathLst>
                <a:path w="1435" h="1434" extrusionOk="0">
                  <a:moveTo>
                    <a:pt x="700" y="0"/>
                  </a:moveTo>
                  <a:cubicBezTo>
                    <a:pt x="316" y="0"/>
                    <a:pt x="1" y="350"/>
                    <a:pt x="1" y="734"/>
                  </a:cubicBezTo>
                  <a:cubicBezTo>
                    <a:pt x="1" y="1119"/>
                    <a:pt x="316" y="1434"/>
                    <a:pt x="700" y="1434"/>
                  </a:cubicBezTo>
                  <a:cubicBezTo>
                    <a:pt x="1120" y="1434"/>
                    <a:pt x="1435" y="1119"/>
                    <a:pt x="1435" y="734"/>
                  </a:cubicBezTo>
                  <a:cubicBezTo>
                    <a:pt x="1435" y="350"/>
                    <a:pt x="1120" y="0"/>
                    <a:pt x="7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1" name="Google Shape;2101;p32"/>
            <p:cNvSpPr/>
            <p:nvPr/>
          </p:nvSpPr>
          <p:spPr>
            <a:xfrm>
              <a:off x="467150" y="1816350"/>
              <a:ext cx="1269325" cy="1624225"/>
            </a:xfrm>
            <a:custGeom>
              <a:avLst/>
              <a:gdLst/>
              <a:ahLst/>
              <a:cxnLst/>
              <a:rect l="l" t="t" r="r" b="b"/>
              <a:pathLst>
                <a:path w="50773" h="64969" extrusionOk="0">
                  <a:moveTo>
                    <a:pt x="49688" y="1085"/>
                  </a:moveTo>
                  <a:lnTo>
                    <a:pt x="49688" y="26051"/>
                  </a:lnTo>
                  <a:cubicBezTo>
                    <a:pt x="49688" y="30142"/>
                    <a:pt x="49094" y="34338"/>
                    <a:pt x="47905" y="38429"/>
                  </a:cubicBezTo>
                  <a:cubicBezTo>
                    <a:pt x="47905" y="38429"/>
                    <a:pt x="47800" y="38744"/>
                    <a:pt x="47800" y="38779"/>
                  </a:cubicBezTo>
                  <a:cubicBezTo>
                    <a:pt x="47800" y="38779"/>
                    <a:pt x="47730" y="38954"/>
                    <a:pt x="47695" y="39128"/>
                  </a:cubicBezTo>
                  <a:cubicBezTo>
                    <a:pt x="45038" y="36751"/>
                    <a:pt x="26051" y="19652"/>
                    <a:pt x="25386" y="19057"/>
                  </a:cubicBezTo>
                  <a:cubicBezTo>
                    <a:pt x="25351" y="19092"/>
                    <a:pt x="25246" y="19197"/>
                    <a:pt x="25072" y="19337"/>
                  </a:cubicBezTo>
                  <a:cubicBezTo>
                    <a:pt x="25002" y="19372"/>
                    <a:pt x="24932" y="19442"/>
                    <a:pt x="24862" y="19512"/>
                  </a:cubicBezTo>
                  <a:cubicBezTo>
                    <a:pt x="21925" y="22135"/>
                    <a:pt x="7343" y="35282"/>
                    <a:pt x="3077" y="39128"/>
                  </a:cubicBezTo>
                  <a:cubicBezTo>
                    <a:pt x="3008" y="38954"/>
                    <a:pt x="2973" y="38779"/>
                    <a:pt x="2973" y="38779"/>
                  </a:cubicBezTo>
                  <a:cubicBezTo>
                    <a:pt x="2973" y="38779"/>
                    <a:pt x="2868" y="38464"/>
                    <a:pt x="2868" y="38429"/>
                  </a:cubicBezTo>
                  <a:cubicBezTo>
                    <a:pt x="1679" y="34338"/>
                    <a:pt x="1049" y="30177"/>
                    <a:pt x="1049" y="26051"/>
                  </a:cubicBezTo>
                  <a:lnTo>
                    <a:pt x="1049" y="1085"/>
                  </a:lnTo>
                  <a:close/>
                  <a:moveTo>
                    <a:pt x="25386" y="28708"/>
                  </a:moveTo>
                  <a:lnTo>
                    <a:pt x="44758" y="46157"/>
                  </a:lnTo>
                  <a:cubicBezTo>
                    <a:pt x="44723" y="46227"/>
                    <a:pt x="44688" y="46297"/>
                    <a:pt x="44653" y="46367"/>
                  </a:cubicBezTo>
                  <a:cubicBezTo>
                    <a:pt x="44653" y="46367"/>
                    <a:pt x="44443" y="46751"/>
                    <a:pt x="44443" y="46751"/>
                  </a:cubicBezTo>
                  <a:cubicBezTo>
                    <a:pt x="44443" y="46751"/>
                    <a:pt x="44146" y="47312"/>
                    <a:pt x="44097" y="47312"/>
                  </a:cubicBezTo>
                  <a:cubicBezTo>
                    <a:pt x="44096" y="47312"/>
                    <a:pt x="44095" y="47312"/>
                    <a:pt x="44094" y="47311"/>
                  </a:cubicBezTo>
                  <a:cubicBezTo>
                    <a:pt x="39723" y="55108"/>
                    <a:pt x="33079" y="60948"/>
                    <a:pt x="25386" y="63815"/>
                  </a:cubicBezTo>
                  <a:cubicBezTo>
                    <a:pt x="17694" y="60948"/>
                    <a:pt x="11050" y="55108"/>
                    <a:pt x="6644" y="47346"/>
                  </a:cubicBezTo>
                  <a:cubicBezTo>
                    <a:pt x="6644" y="47346"/>
                    <a:pt x="6329" y="46751"/>
                    <a:pt x="6329" y="46751"/>
                  </a:cubicBezTo>
                  <a:cubicBezTo>
                    <a:pt x="6329" y="46751"/>
                    <a:pt x="6120" y="46401"/>
                    <a:pt x="6120" y="46367"/>
                  </a:cubicBezTo>
                  <a:cubicBezTo>
                    <a:pt x="6085" y="46297"/>
                    <a:pt x="6050" y="46192"/>
                    <a:pt x="6015" y="46122"/>
                  </a:cubicBezTo>
                  <a:lnTo>
                    <a:pt x="21155" y="32520"/>
                  </a:lnTo>
                  <a:cubicBezTo>
                    <a:pt x="23603" y="30282"/>
                    <a:pt x="25386" y="28708"/>
                    <a:pt x="25386" y="28708"/>
                  </a:cubicBezTo>
                  <a:close/>
                  <a:moveTo>
                    <a:pt x="0" y="1"/>
                  </a:moveTo>
                  <a:lnTo>
                    <a:pt x="0" y="560"/>
                  </a:lnTo>
                  <a:lnTo>
                    <a:pt x="0" y="26051"/>
                  </a:lnTo>
                  <a:cubicBezTo>
                    <a:pt x="0" y="30317"/>
                    <a:pt x="630" y="34583"/>
                    <a:pt x="1854" y="38709"/>
                  </a:cubicBezTo>
                  <a:lnTo>
                    <a:pt x="1854" y="38744"/>
                  </a:lnTo>
                  <a:lnTo>
                    <a:pt x="1958" y="39058"/>
                  </a:lnTo>
                  <a:lnTo>
                    <a:pt x="2203" y="39898"/>
                  </a:lnTo>
                  <a:cubicBezTo>
                    <a:pt x="2203" y="39898"/>
                    <a:pt x="2203" y="39863"/>
                    <a:pt x="2238" y="39863"/>
                  </a:cubicBezTo>
                  <a:cubicBezTo>
                    <a:pt x="3008" y="42275"/>
                    <a:pt x="3987" y="44653"/>
                    <a:pt x="5175" y="46856"/>
                  </a:cubicBezTo>
                  <a:lnTo>
                    <a:pt x="5175" y="46891"/>
                  </a:lnTo>
                  <a:lnTo>
                    <a:pt x="5350" y="47276"/>
                  </a:lnTo>
                  <a:lnTo>
                    <a:pt x="5700" y="47870"/>
                  </a:lnTo>
                  <a:cubicBezTo>
                    <a:pt x="10281" y="55912"/>
                    <a:pt x="17134" y="61962"/>
                    <a:pt x="25177" y="64899"/>
                  </a:cubicBezTo>
                  <a:lnTo>
                    <a:pt x="25386" y="64969"/>
                  </a:lnTo>
                  <a:lnTo>
                    <a:pt x="25561" y="64899"/>
                  </a:lnTo>
                  <a:cubicBezTo>
                    <a:pt x="33639" y="61962"/>
                    <a:pt x="40492" y="55912"/>
                    <a:pt x="45038" y="47870"/>
                  </a:cubicBezTo>
                  <a:lnTo>
                    <a:pt x="45073" y="47870"/>
                  </a:lnTo>
                  <a:lnTo>
                    <a:pt x="45387" y="47276"/>
                  </a:lnTo>
                  <a:lnTo>
                    <a:pt x="45597" y="46891"/>
                  </a:lnTo>
                  <a:lnTo>
                    <a:pt x="45597" y="46856"/>
                  </a:lnTo>
                  <a:cubicBezTo>
                    <a:pt x="46751" y="44653"/>
                    <a:pt x="47730" y="42275"/>
                    <a:pt x="48534" y="39863"/>
                  </a:cubicBezTo>
                  <a:cubicBezTo>
                    <a:pt x="48569" y="39863"/>
                    <a:pt x="48569" y="39898"/>
                    <a:pt x="48569" y="39898"/>
                  </a:cubicBezTo>
                  <a:lnTo>
                    <a:pt x="48814" y="39058"/>
                  </a:lnTo>
                  <a:lnTo>
                    <a:pt x="48919" y="38744"/>
                  </a:lnTo>
                  <a:lnTo>
                    <a:pt x="48919" y="38709"/>
                  </a:lnTo>
                  <a:cubicBezTo>
                    <a:pt x="50143" y="34548"/>
                    <a:pt x="50772" y="30282"/>
                    <a:pt x="50772" y="26051"/>
                  </a:cubicBezTo>
                  <a:lnTo>
                    <a:pt x="507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2" name="Google Shape;2102;p32"/>
            <p:cNvSpPr/>
            <p:nvPr/>
          </p:nvSpPr>
          <p:spPr>
            <a:xfrm>
              <a:off x="812450" y="2695775"/>
              <a:ext cx="538500" cy="645150"/>
            </a:xfrm>
            <a:custGeom>
              <a:avLst/>
              <a:gdLst/>
              <a:ahLst/>
              <a:cxnLst/>
              <a:rect l="l" t="t" r="r" b="b"/>
              <a:pathLst>
                <a:path w="21540" h="25806" extrusionOk="0">
                  <a:moveTo>
                    <a:pt x="11574" y="0"/>
                  </a:moveTo>
                  <a:lnTo>
                    <a:pt x="10770" y="1574"/>
                  </a:lnTo>
                  <a:lnTo>
                    <a:pt x="9057" y="1224"/>
                  </a:lnTo>
                  <a:lnTo>
                    <a:pt x="9791" y="2832"/>
                  </a:lnTo>
                  <a:lnTo>
                    <a:pt x="8427" y="3951"/>
                  </a:lnTo>
                  <a:lnTo>
                    <a:pt x="10141" y="4371"/>
                  </a:lnTo>
                  <a:lnTo>
                    <a:pt x="10176" y="6119"/>
                  </a:lnTo>
                  <a:lnTo>
                    <a:pt x="11574" y="5035"/>
                  </a:lnTo>
                  <a:lnTo>
                    <a:pt x="12973" y="6119"/>
                  </a:lnTo>
                  <a:lnTo>
                    <a:pt x="13008" y="4371"/>
                  </a:lnTo>
                  <a:lnTo>
                    <a:pt x="14721" y="3951"/>
                  </a:lnTo>
                  <a:lnTo>
                    <a:pt x="13358" y="2832"/>
                  </a:lnTo>
                  <a:lnTo>
                    <a:pt x="14092" y="1224"/>
                  </a:lnTo>
                  <a:lnTo>
                    <a:pt x="12379" y="1574"/>
                  </a:lnTo>
                  <a:lnTo>
                    <a:pt x="11574" y="0"/>
                  </a:lnTo>
                  <a:close/>
                  <a:moveTo>
                    <a:pt x="19232" y="5945"/>
                  </a:moveTo>
                  <a:lnTo>
                    <a:pt x="18498" y="7273"/>
                  </a:lnTo>
                  <a:lnTo>
                    <a:pt x="16959" y="7238"/>
                  </a:lnTo>
                  <a:lnTo>
                    <a:pt x="17729" y="8602"/>
                  </a:lnTo>
                  <a:lnTo>
                    <a:pt x="16959" y="9896"/>
                  </a:lnTo>
                  <a:lnTo>
                    <a:pt x="18498" y="9896"/>
                  </a:lnTo>
                  <a:lnTo>
                    <a:pt x="19232" y="11224"/>
                  </a:lnTo>
                  <a:lnTo>
                    <a:pt x="20001" y="9896"/>
                  </a:lnTo>
                  <a:lnTo>
                    <a:pt x="21540" y="9896"/>
                  </a:lnTo>
                  <a:lnTo>
                    <a:pt x="20736" y="8602"/>
                  </a:lnTo>
                  <a:lnTo>
                    <a:pt x="21540" y="7238"/>
                  </a:lnTo>
                  <a:lnTo>
                    <a:pt x="20001" y="7273"/>
                  </a:lnTo>
                  <a:lnTo>
                    <a:pt x="19232" y="5945"/>
                  </a:lnTo>
                  <a:close/>
                  <a:moveTo>
                    <a:pt x="3112" y="8008"/>
                  </a:moveTo>
                  <a:lnTo>
                    <a:pt x="2343" y="9581"/>
                  </a:lnTo>
                  <a:lnTo>
                    <a:pt x="630" y="9231"/>
                  </a:lnTo>
                  <a:lnTo>
                    <a:pt x="630" y="9231"/>
                  </a:lnTo>
                  <a:lnTo>
                    <a:pt x="1364" y="10840"/>
                  </a:lnTo>
                  <a:lnTo>
                    <a:pt x="0" y="11959"/>
                  </a:lnTo>
                  <a:lnTo>
                    <a:pt x="1714" y="12378"/>
                  </a:lnTo>
                  <a:lnTo>
                    <a:pt x="1714" y="14127"/>
                  </a:lnTo>
                  <a:lnTo>
                    <a:pt x="3112" y="13078"/>
                  </a:lnTo>
                  <a:lnTo>
                    <a:pt x="4511" y="14127"/>
                  </a:lnTo>
                  <a:lnTo>
                    <a:pt x="4546" y="12378"/>
                  </a:lnTo>
                  <a:lnTo>
                    <a:pt x="6259" y="11959"/>
                  </a:lnTo>
                  <a:lnTo>
                    <a:pt x="4896" y="10840"/>
                  </a:lnTo>
                  <a:lnTo>
                    <a:pt x="5630" y="9231"/>
                  </a:lnTo>
                  <a:lnTo>
                    <a:pt x="3917" y="9581"/>
                  </a:lnTo>
                  <a:lnTo>
                    <a:pt x="3112" y="8008"/>
                  </a:lnTo>
                  <a:close/>
                  <a:moveTo>
                    <a:pt x="14651" y="11294"/>
                  </a:moveTo>
                  <a:lnTo>
                    <a:pt x="13952" y="12623"/>
                  </a:lnTo>
                  <a:lnTo>
                    <a:pt x="12483" y="12868"/>
                  </a:lnTo>
                  <a:lnTo>
                    <a:pt x="13533" y="13917"/>
                  </a:lnTo>
                  <a:lnTo>
                    <a:pt x="13288" y="15420"/>
                  </a:lnTo>
                  <a:lnTo>
                    <a:pt x="14651" y="14756"/>
                  </a:lnTo>
                  <a:lnTo>
                    <a:pt x="16015" y="15420"/>
                  </a:lnTo>
                  <a:lnTo>
                    <a:pt x="15770" y="13917"/>
                  </a:lnTo>
                  <a:lnTo>
                    <a:pt x="16819" y="12868"/>
                  </a:lnTo>
                  <a:lnTo>
                    <a:pt x="15351" y="12623"/>
                  </a:lnTo>
                  <a:lnTo>
                    <a:pt x="14651" y="11294"/>
                  </a:lnTo>
                  <a:close/>
                  <a:moveTo>
                    <a:pt x="11609" y="18602"/>
                  </a:moveTo>
                  <a:lnTo>
                    <a:pt x="10840" y="20316"/>
                  </a:lnTo>
                  <a:lnTo>
                    <a:pt x="9092" y="19651"/>
                  </a:lnTo>
                  <a:lnTo>
                    <a:pt x="9092" y="19651"/>
                  </a:lnTo>
                  <a:lnTo>
                    <a:pt x="9756" y="21435"/>
                  </a:lnTo>
                  <a:lnTo>
                    <a:pt x="8043" y="22204"/>
                  </a:lnTo>
                  <a:lnTo>
                    <a:pt x="9756" y="22973"/>
                  </a:lnTo>
                  <a:lnTo>
                    <a:pt x="9092" y="24757"/>
                  </a:lnTo>
                  <a:lnTo>
                    <a:pt x="10840" y="24092"/>
                  </a:lnTo>
                  <a:lnTo>
                    <a:pt x="11609" y="25806"/>
                  </a:lnTo>
                  <a:lnTo>
                    <a:pt x="12379" y="24092"/>
                  </a:lnTo>
                  <a:lnTo>
                    <a:pt x="14127" y="24757"/>
                  </a:lnTo>
                  <a:lnTo>
                    <a:pt x="13498" y="22973"/>
                  </a:lnTo>
                  <a:lnTo>
                    <a:pt x="15176" y="22204"/>
                  </a:lnTo>
                  <a:lnTo>
                    <a:pt x="13498" y="21435"/>
                  </a:lnTo>
                  <a:lnTo>
                    <a:pt x="14127" y="19651"/>
                  </a:lnTo>
                  <a:lnTo>
                    <a:pt x="14127" y="19651"/>
                  </a:lnTo>
                  <a:lnTo>
                    <a:pt x="12379" y="20316"/>
                  </a:lnTo>
                  <a:lnTo>
                    <a:pt x="11609" y="186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3" name="Google Shape;2103;p32"/>
            <p:cNvSpPr/>
            <p:nvPr/>
          </p:nvSpPr>
          <p:spPr>
            <a:xfrm>
              <a:off x="544950" y="1950975"/>
              <a:ext cx="460700" cy="354050"/>
            </a:xfrm>
            <a:custGeom>
              <a:avLst/>
              <a:gdLst/>
              <a:ahLst/>
              <a:cxnLst/>
              <a:rect l="l" t="t" r="r" b="b"/>
              <a:pathLst>
                <a:path w="18428" h="14162" extrusionOk="0">
                  <a:moveTo>
                    <a:pt x="0" y="0"/>
                  </a:moveTo>
                  <a:lnTo>
                    <a:pt x="0" y="13568"/>
                  </a:lnTo>
                  <a:lnTo>
                    <a:pt x="8183" y="13568"/>
                  </a:lnTo>
                  <a:cubicBezTo>
                    <a:pt x="8358" y="13917"/>
                    <a:pt x="8707" y="14162"/>
                    <a:pt x="9232" y="14162"/>
                  </a:cubicBezTo>
                  <a:cubicBezTo>
                    <a:pt x="9721" y="14162"/>
                    <a:pt x="10071" y="13917"/>
                    <a:pt x="10246" y="13568"/>
                  </a:cubicBezTo>
                  <a:lnTo>
                    <a:pt x="18428" y="13568"/>
                  </a:lnTo>
                  <a:lnTo>
                    <a:pt x="18428" y="0"/>
                  </a:lnTo>
                  <a:lnTo>
                    <a:pt x="17414" y="0"/>
                  </a:lnTo>
                  <a:lnTo>
                    <a:pt x="17449" y="280"/>
                  </a:lnTo>
                  <a:cubicBezTo>
                    <a:pt x="17449" y="280"/>
                    <a:pt x="17484" y="315"/>
                    <a:pt x="17484" y="350"/>
                  </a:cubicBezTo>
                  <a:lnTo>
                    <a:pt x="17484" y="12623"/>
                  </a:lnTo>
                  <a:lnTo>
                    <a:pt x="9861" y="12623"/>
                  </a:lnTo>
                  <a:cubicBezTo>
                    <a:pt x="9721" y="12868"/>
                    <a:pt x="9546" y="12903"/>
                    <a:pt x="9232" y="12903"/>
                  </a:cubicBezTo>
                  <a:cubicBezTo>
                    <a:pt x="8882" y="12903"/>
                    <a:pt x="8707" y="12833"/>
                    <a:pt x="8602" y="12623"/>
                  </a:cubicBezTo>
                  <a:lnTo>
                    <a:pt x="945" y="12623"/>
                  </a:lnTo>
                  <a:lnTo>
                    <a:pt x="945" y="350"/>
                  </a:lnTo>
                  <a:cubicBezTo>
                    <a:pt x="945" y="315"/>
                    <a:pt x="945" y="280"/>
                    <a:pt x="945" y="280"/>
                  </a:cubicBezTo>
                  <a:lnTo>
                    <a:pt x="10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4" name="Google Shape;2104;p32"/>
            <p:cNvSpPr/>
            <p:nvPr/>
          </p:nvSpPr>
          <p:spPr>
            <a:xfrm>
              <a:off x="589525" y="1924650"/>
              <a:ext cx="179225" cy="318650"/>
            </a:xfrm>
            <a:custGeom>
              <a:avLst/>
              <a:gdLst/>
              <a:ahLst/>
              <a:cxnLst/>
              <a:rect l="l" t="t" r="r" b="b"/>
              <a:pathLst>
                <a:path w="7169" h="12746" extrusionOk="0">
                  <a:moveTo>
                    <a:pt x="5137" y="1504"/>
                  </a:moveTo>
                  <a:cubicBezTo>
                    <a:pt x="5196" y="1504"/>
                    <a:pt x="5256" y="1505"/>
                    <a:pt x="5316" y="1508"/>
                  </a:cubicBezTo>
                  <a:cubicBezTo>
                    <a:pt x="5770" y="1508"/>
                    <a:pt x="6120" y="1578"/>
                    <a:pt x="6470" y="1683"/>
                  </a:cubicBezTo>
                  <a:lnTo>
                    <a:pt x="6470" y="2277"/>
                  </a:lnTo>
                  <a:cubicBezTo>
                    <a:pt x="6155" y="2172"/>
                    <a:pt x="5805" y="2102"/>
                    <a:pt x="5316" y="2067"/>
                  </a:cubicBezTo>
                  <a:cubicBezTo>
                    <a:pt x="4581" y="2067"/>
                    <a:pt x="3812" y="2242"/>
                    <a:pt x="2973" y="2452"/>
                  </a:cubicBezTo>
                  <a:cubicBezTo>
                    <a:pt x="2239" y="2662"/>
                    <a:pt x="1504" y="2837"/>
                    <a:pt x="735" y="2872"/>
                  </a:cubicBezTo>
                  <a:lnTo>
                    <a:pt x="735" y="2312"/>
                  </a:lnTo>
                  <a:cubicBezTo>
                    <a:pt x="1434" y="2277"/>
                    <a:pt x="2134" y="2067"/>
                    <a:pt x="2833" y="1893"/>
                  </a:cubicBezTo>
                  <a:cubicBezTo>
                    <a:pt x="3642" y="1698"/>
                    <a:pt x="4392" y="1504"/>
                    <a:pt x="5137" y="1504"/>
                  </a:cubicBezTo>
                  <a:close/>
                  <a:moveTo>
                    <a:pt x="5137" y="2903"/>
                  </a:moveTo>
                  <a:cubicBezTo>
                    <a:pt x="5196" y="2903"/>
                    <a:pt x="5256" y="2904"/>
                    <a:pt x="5316" y="2907"/>
                  </a:cubicBezTo>
                  <a:cubicBezTo>
                    <a:pt x="5735" y="2907"/>
                    <a:pt x="6120" y="2977"/>
                    <a:pt x="6470" y="3082"/>
                  </a:cubicBezTo>
                  <a:lnTo>
                    <a:pt x="6470" y="3676"/>
                  </a:lnTo>
                  <a:cubicBezTo>
                    <a:pt x="6155" y="3571"/>
                    <a:pt x="5805" y="3466"/>
                    <a:pt x="5316" y="3466"/>
                  </a:cubicBezTo>
                  <a:cubicBezTo>
                    <a:pt x="5261" y="3464"/>
                    <a:pt x="5207" y="3462"/>
                    <a:pt x="5152" y="3462"/>
                  </a:cubicBezTo>
                  <a:cubicBezTo>
                    <a:pt x="4467" y="3462"/>
                    <a:pt x="3750" y="3657"/>
                    <a:pt x="2973" y="3851"/>
                  </a:cubicBezTo>
                  <a:cubicBezTo>
                    <a:pt x="2239" y="4026"/>
                    <a:pt x="1504" y="4235"/>
                    <a:pt x="735" y="4270"/>
                  </a:cubicBezTo>
                  <a:lnTo>
                    <a:pt x="735" y="3711"/>
                  </a:lnTo>
                  <a:cubicBezTo>
                    <a:pt x="1434" y="3641"/>
                    <a:pt x="2134" y="3466"/>
                    <a:pt x="2833" y="3291"/>
                  </a:cubicBezTo>
                  <a:cubicBezTo>
                    <a:pt x="3642" y="3097"/>
                    <a:pt x="4392" y="2903"/>
                    <a:pt x="5137" y="2903"/>
                  </a:cubicBezTo>
                  <a:close/>
                  <a:moveTo>
                    <a:pt x="5138" y="4267"/>
                  </a:moveTo>
                  <a:cubicBezTo>
                    <a:pt x="5197" y="4267"/>
                    <a:pt x="5256" y="4268"/>
                    <a:pt x="5316" y="4270"/>
                  </a:cubicBezTo>
                  <a:cubicBezTo>
                    <a:pt x="5735" y="4305"/>
                    <a:pt x="6120" y="4340"/>
                    <a:pt x="6470" y="4445"/>
                  </a:cubicBezTo>
                  <a:lnTo>
                    <a:pt x="6470" y="5040"/>
                  </a:lnTo>
                  <a:cubicBezTo>
                    <a:pt x="6155" y="4935"/>
                    <a:pt x="5805" y="4865"/>
                    <a:pt x="5316" y="4830"/>
                  </a:cubicBezTo>
                  <a:cubicBezTo>
                    <a:pt x="4581" y="4830"/>
                    <a:pt x="3812" y="5005"/>
                    <a:pt x="2973" y="5215"/>
                  </a:cubicBezTo>
                  <a:cubicBezTo>
                    <a:pt x="2274" y="5424"/>
                    <a:pt x="1504" y="5599"/>
                    <a:pt x="735" y="5669"/>
                  </a:cubicBezTo>
                  <a:lnTo>
                    <a:pt x="735" y="5075"/>
                  </a:lnTo>
                  <a:cubicBezTo>
                    <a:pt x="1434" y="5040"/>
                    <a:pt x="2134" y="4865"/>
                    <a:pt x="2833" y="4690"/>
                  </a:cubicBezTo>
                  <a:cubicBezTo>
                    <a:pt x="3643" y="4463"/>
                    <a:pt x="4392" y="4267"/>
                    <a:pt x="5138" y="4267"/>
                  </a:cubicBezTo>
                  <a:close/>
                  <a:moveTo>
                    <a:pt x="5137" y="5665"/>
                  </a:moveTo>
                  <a:cubicBezTo>
                    <a:pt x="5196" y="5665"/>
                    <a:pt x="5256" y="5666"/>
                    <a:pt x="5316" y="5669"/>
                  </a:cubicBezTo>
                  <a:cubicBezTo>
                    <a:pt x="5735" y="5669"/>
                    <a:pt x="6120" y="5739"/>
                    <a:pt x="6470" y="5844"/>
                  </a:cubicBezTo>
                  <a:lnTo>
                    <a:pt x="6470" y="6438"/>
                  </a:lnTo>
                  <a:cubicBezTo>
                    <a:pt x="6155" y="6333"/>
                    <a:pt x="5805" y="6264"/>
                    <a:pt x="5316" y="6229"/>
                  </a:cubicBezTo>
                  <a:cubicBezTo>
                    <a:pt x="5261" y="6226"/>
                    <a:pt x="5207" y="6225"/>
                    <a:pt x="5152" y="6225"/>
                  </a:cubicBezTo>
                  <a:cubicBezTo>
                    <a:pt x="4467" y="6225"/>
                    <a:pt x="3750" y="6419"/>
                    <a:pt x="2973" y="6613"/>
                  </a:cubicBezTo>
                  <a:cubicBezTo>
                    <a:pt x="2239" y="6788"/>
                    <a:pt x="1504" y="6998"/>
                    <a:pt x="735" y="7033"/>
                  </a:cubicBezTo>
                  <a:lnTo>
                    <a:pt x="735" y="6473"/>
                  </a:lnTo>
                  <a:cubicBezTo>
                    <a:pt x="1434" y="6403"/>
                    <a:pt x="2134" y="6229"/>
                    <a:pt x="2833" y="6054"/>
                  </a:cubicBezTo>
                  <a:cubicBezTo>
                    <a:pt x="3642" y="5859"/>
                    <a:pt x="4392" y="5665"/>
                    <a:pt x="5137" y="5665"/>
                  </a:cubicBezTo>
                  <a:close/>
                  <a:moveTo>
                    <a:pt x="5316" y="7033"/>
                  </a:moveTo>
                  <a:cubicBezTo>
                    <a:pt x="5735" y="7068"/>
                    <a:pt x="6120" y="7103"/>
                    <a:pt x="6435" y="7208"/>
                  </a:cubicBezTo>
                  <a:lnTo>
                    <a:pt x="6435" y="7791"/>
                  </a:lnTo>
                  <a:lnTo>
                    <a:pt x="6435" y="7791"/>
                  </a:lnTo>
                  <a:cubicBezTo>
                    <a:pt x="6129" y="7692"/>
                    <a:pt x="5787" y="7627"/>
                    <a:pt x="5316" y="7627"/>
                  </a:cubicBezTo>
                  <a:cubicBezTo>
                    <a:pt x="5261" y="7625"/>
                    <a:pt x="5207" y="7623"/>
                    <a:pt x="5152" y="7623"/>
                  </a:cubicBezTo>
                  <a:cubicBezTo>
                    <a:pt x="4467" y="7623"/>
                    <a:pt x="3750" y="7818"/>
                    <a:pt x="2973" y="8012"/>
                  </a:cubicBezTo>
                  <a:cubicBezTo>
                    <a:pt x="2274" y="8187"/>
                    <a:pt x="1504" y="8362"/>
                    <a:pt x="735" y="8431"/>
                  </a:cubicBezTo>
                  <a:lnTo>
                    <a:pt x="735" y="7837"/>
                  </a:lnTo>
                  <a:cubicBezTo>
                    <a:pt x="1434" y="7802"/>
                    <a:pt x="2134" y="7627"/>
                    <a:pt x="2833" y="7452"/>
                  </a:cubicBezTo>
                  <a:cubicBezTo>
                    <a:pt x="3707" y="7243"/>
                    <a:pt x="4511" y="7033"/>
                    <a:pt x="5316" y="7033"/>
                  </a:cubicBezTo>
                  <a:close/>
                  <a:moveTo>
                    <a:pt x="5137" y="8428"/>
                  </a:moveTo>
                  <a:cubicBezTo>
                    <a:pt x="5196" y="8428"/>
                    <a:pt x="5256" y="8429"/>
                    <a:pt x="5316" y="8431"/>
                  </a:cubicBezTo>
                  <a:cubicBezTo>
                    <a:pt x="5735" y="8431"/>
                    <a:pt x="6120" y="8501"/>
                    <a:pt x="6470" y="8606"/>
                  </a:cubicBezTo>
                  <a:lnTo>
                    <a:pt x="6470" y="9201"/>
                  </a:lnTo>
                  <a:cubicBezTo>
                    <a:pt x="6155" y="9096"/>
                    <a:pt x="5805" y="8991"/>
                    <a:pt x="5316" y="8991"/>
                  </a:cubicBezTo>
                  <a:cubicBezTo>
                    <a:pt x="5261" y="8988"/>
                    <a:pt x="5207" y="8987"/>
                    <a:pt x="5152" y="8987"/>
                  </a:cubicBezTo>
                  <a:cubicBezTo>
                    <a:pt x="4467" y="8987"/>
                    <a:pt x="3750" y="9181"/>
                    <a:pt x="2973" y="9376"/>
                  </a:cubicBezTo>
                  <a:cubicBezTo>
                    <a:pt x="2239" y="9550"/>
                    <a:pt x="1504" y="9760"/>
                    <a:pt x="735" y="9795"/>
                  </a:cubicBezTo>
                  <a:lnTo>
                    <a:pt x="735" y="9236"/>
                  </a:lnTo>
                  <a:cubicBezTo>
                    <a:pt x="1434" y="9166"/>
                    <a:pt x="2134" y="8991"/>
                    <a:pt x="2833" y="8816"/>
                  </a:cubicBezTo>
                  <a:cubicBezTo>
                    <a:pt x="3642" y="8622"/>
                    <a:pt x="4392" y="8428"/>
                    <a:pt x="5137" y="8428"/>
                  </a:cubicBezTo>
                  <a:close/>
                  <a:moveTo>
                    <a:pt x="5138" y="9791"/>
                  </a:moveTo>
                  <a:cubicBezTo>
                    <a:pt x="5197" y="9791"/>
                    <a:pt x="5256" y="9793"/>
                    <a:pt x="5316" y="9795"/>
                  </a:cubicBezTo>
                  <a:cubicBezTo>
                    <a:pt x="5735" y="9830"/>
                    <a:pt x="6120" y="9865"/>
                    <a:pt x="6470" y="9970"/>
                  </a:cubicBezTo>
                  <a:lnTo>
                    <a:pt x="6470" y="10599"/>
                  </a:lnTo>
                  <a:cubicBezTo>
                    <a:pt x="6155" y="10460"/>
                    <a:pt x="5805" y="10390"/>
                    <a:pt x="5316" y="10390"/>
                  </a:cubicBezTo>
                  <a:cubicBezTo>
                    <a:pt x="5261" y="10387"/>
                    <a:pt x="5207" y="10386"/>
                    <a:pt x="5152" y="10386"/>
                  </a:cubicBezTo>
                  <a:cubicBezTo>
                    <a:pt x="4467" y="10386"/>
                    <a:pt x="3750" y="10580"/>
                    <a:pt x="2973" y="10774"/>
                  </a:cubicBezTo>
                  <a:cubicBezTo>
                    <a:pt x="2239" y="10949"/>
                    <a:pt x="1504" y="11124"/>
                    <a:pt x="735" y="11194"/>
                  </a:cubicBezTo>
                  <a:lnTo>
                    <a:pt x="735" y="10599"/>
                  </a:lnTo>
                  <a:cubicBezTo>
                    <a:pt x="1434" y="10564"/>
                    <a:pt x="2169" y="10390"/>
                    <a:pt x="2833" y="10215"/>
                  </a:cubicBezTo>
                  <a:cubicBezTo>
                    <a:pt x="3643" y="9988"/>
                    <a:pt x="4392" y="9791"/>
                    <a:pt x="5138" y="9791"/>
                  </a:cubicBezTo>
                  <a:close/>
                  <a:moveTo>
                    <a:pt x="5151" y="1"/>
                  </a:moveTo>
                  <a:cubicBezTo>
                    <a:pt x="4462" y="1"/>
                    <a:pt x="3717" y="195"/>
                    <a:pt x="2973" y="389"/>
                  </a:cubicBezTo>
                  <a:cubicBezTo>
                    <a:pt x="2140" y="605"/>
                    <a:pt x="1253" y="821"/>
                    <a:pt x="360" y="821"/>
                  </a:cubicBezTo>
                  <a:cubicBezTo>
                    <a:pt x="240" y="821"/>
                    <a:pt x="120" y="817"/>
                    <a:pt x="1" y="809"/>
                  </a:cubicBezTo>
                  <a:lnTo>
                    <a:pt x="1" y="12732"/>
                  </a:lnTo>
                  <a:cubicBezTo>
                    <a:pt x="126" y="12742"/>
                    <a:pt x="251" y="12746"/>
                    <a:pt x="377" y="12746"/>
                  </a:cubicBezTo>
                  <a:cubicBezTo>
                    <a:pt x="1195" y="12746"/>
                    <a:pt x="2014" y="12560"/>
                    <a:pt x="2833" y="12348"/>
                  </a:cubicBezTo>
                  <a:cubicBezTo>
                    <a:pt x="3643" y="12121"/>
                    <a:pt x="4392" y="11924"/>
                    <a:pt x="5138" y="11924"/>
                  </a:cubicBezTo>
                  <a:cubicBezTo>
                    <a:pt x="5197" y="11924"/>
                    <a:pt x="5256" y="11926"/>
                    <a:pt x="5316" y="11928"/>
                  </a:cubicBezTo>
                  <a:cubicBezTo>
                    <a:pt x="6085" y="11963"/>
                    <a:pt x="6644" y="12138"/>
                    <a:pt x="7169" y="12453"/>
                  </a:cubicBezTo>
                  <a:lnTo>
                    <a:pt x="7169" y="634"/>
                  </a:lnTo>
                  <a:cubicBezTo>
                    <a:pt x="6784" y="319"/>
                    <a:pt x="6295" y="39"/>
                    <a:pt x="5316" y="4"/>
                  </a:cubicBezTo>
                  <a:cubicBezTo>
                    <a:pt x="5261" y="2"/>
                    <a:pt x="5206" y="1"/>
                    <a:pt x="51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5" name="Google Shape;2105;p32"/>
            <p:cNvSpPr/>
            <p:nvPr/>
          </p:nvSpPr>
          <p:spPr>
            <a:xfrm>
              <a:off x="782725" y="1924650"/>
              <a:ext cx="178350" cy="318625"/>
            </a:xfrm>
            <a:custGeom>
              <a:avLst/>
              <a:gdLst/>
              <a:ahLst/>
              <a:cxnLst/>
              <a:rect l="l" t="t" r="r" b="b"/>
              <a:pathLst>
                <a:path w="7134" h="12745" extrusionOk="0">
                  <a:moveTo>
                    <a:pt x="1998" y="1504"/>
                  </a:moveTo>
                  <a:cubicBezTo>
                    <a:pt x="2747" y="1504"/>
                    <a:pt x="3524" y="1698"/>
                    <a:pt x="4301" y="1893"/>
                  </a:cubicBezTo>
                  <a:cubicBezTo>
                    <a:pt x="5001" y="2067"/>
                    <a:pt x="5700" y="2277"/>
                    <a:pt x="6399" y="2312"/>
                  </a:cubicBezTo>
                  <a:lnTo>
                    <a:pt x="6399" y="2872"/>
                  </a:lnTo>
                  <a:cubicBezTo>
                    <a:pt x="5630" y="2837"/>
                    <a:pt x="4896" y="2627"/>
                    <a:pt x="4161" y="2452"/>
                  </a:cubicBezTo>
                  <a:cubicBezTo>
                    <a:pt x="3417" y="2258"/>
                    <a:pt x="2672" y="2064"/>
                    <a:pt x="2011" y="2064"/>
                  </a:cubicBezTo>
                  <a:cubicBezTo>
                    <a:pt x="1958" y="2064"/>
                    <a:pt x="1906" y="2065"/>
                    <a:pt x="1854" y="2067"/>
                  </a:cubicBezTo>
                  <a:cubicBezTo>
                    <a:pt x="1364" y="2102"/>
                    <a:pt x="979" y="2172"/>
                    <a:pt x="700" y="2277"/>
                  </a:cubicBezTo>
                  <a:lnTo>
                    <a:pt x="700" y="1683"/>
                  </a:lnTo>
                  <a:cubicBezTo>
                    <a:pt x="1014" y="1578"/>
                    <a:pt x="1399" y="1508"/>
                    <a:pt x="1819" y="1508"/>
                  </a:cubicBezTo>
                  <a:cubicBezTo>
                    <a:pt x="1878" y="1505"/>
                    <a:pt x="1938" y="1504"/>
                    <a:pt x="1998" y="1504"/>
                  </a:cubicBezTo>
                  <a:close/>
                  <a:moveTo>
                    <a:pt x="1819" y="2872"/>
                  </a:moveTo>
                  <a:cubicBezTo>
                    <a:pt x="2623" y="2872"/>
                    <a:pt x="3462" y="3082"/>
                    <a:pt x="4301" y="3291"/>
                  </a:cubicBezTo>
                  <a:cubicBezTo>
                    <a:pt x="5001" y="3466"/>
                    <a:pt x="5700" y="3641"/>
                    <a:pt x="6399" y="3711"/>
                  </a:cubicBezTo>
                  <a:lnTo>
                    <a:pt x="6399" y="4270"/>
                  </a:lnTo>
                  <a:cubicBezTo>
                    <a:pt x="5630" y="4200"/>
                    <a:pt x="4896" y="4026"/>
                    <a:pt x="4161" y="3851"/>
                  </a:cubicBezTo>
                  <a:cubicBezTo>
                    <a:pt x="3417" y="3657"/>
                    <a:pt x="2672" y="3462"/>
                    <a:pt x="2011" y="3462"/>
                  </a:cubicBezTo>
                  <a:cubicBezTo>
                    <a:pt x="1958" y="3462"/>
                    <a:pt x="1906" y="3464"/>
                    <a:pt x="1854" y="3466"/>
                  </a:cubicBezTo>
                  <a:cubicBezTo>
                    <a:pt x="1364" y="3466"/>
                    <a:pt x="979" y="3571"/>
                    <a:pt x="700" y="3676"/>
                  </a:cubicBezTo>
                  <a:lnTo>
                    <a:pt x="700" y="3082"/>
                  </a:lnTo>
                  <a:cubicBezTo>
                    <a:pt x="1014" y="2977"/>
                    <a:pt x="1399" y="2907"/>
                    <a:pt x="1819" y="2872"/>
                  </a:cubicBezTo>
                  <a:close/>
                  <a:moveTo>
                    <a:pt x="1998" y="4267"/>
                  </a:moveTo>
                  <a:cubicBezTo>
                    <a:pt x="2743" y="4267"/>
                    <a:pt x="3492" y="4461"/>
                    <a:pt x="4301" y="4655"/>
                  </a:cubicBezTo>
                  <a:cubicBezTo>
                    <a:pt x="5001" y="4830"/>
                    <a:pt x="5700" y="5005"/>
                    <a:pt x="6399" y="5075"/>
                  </a:cubicBezTo>
                  <a:lnTo>
                    <a:pt x="6399" y="5634"/>
                  </a:lnTo>
                  <a:cubicBezTo>
                    <a:pt x="5630" y="5599"/>
                    <a:pt x="4896" y="5424"/>
                    <a:pt x="4161" y="5215"/>
                  </a:cubicBezTo>
                  <a:cubicBezTo>
                    <a:pt x="3385" y="5020"/>
                    <a:pt x="2668" y="4826"/>
                    <a:pt x="2010" y="4826"/>
                  </a:cubicBezTo>
                  <a:cubicBezTo>
                    <a:pt x="1958" y="4826"/>
                    <a:pt x="1906" y="4827"/>
                    <a:pt x="1854" y="4830"/>
                  </a:cubicBezTo>
                  <a:cubicBezTo>
                    <a:pt x="1364" y="4865"/>
                    <a:pt x="979" y="4935"/>
                    <a:pt x="700" y="5040"/>
                  </a:cubicBezTo>
                  <a:lnTo>
                    <a:pt x="700" y="4445"/>
                  </a:lnTo>
                  <a:cubicBezTo>
                    <a:pt x="1014" y="4340"/>
                    <a:pt x="1399" y="4270"/>
                    <a:pt x="1819" y="4270"/>
                  </a:cubicBezTo>
                  <a:cubicBezTo>
                    <a:pt x="1878" y="4268"/>
                    <a:pt x="1938" y="4267"/>
                    <a:pt x="1998" y="4267"/>
                  </a:cubicBezTo>
                  <a:close/>
                  <a:moveTo>
                    <a:pt x="1998" y="5665"/>
                  </a:moveTo>
                  <a:cubicBezTo>
                    <a:pt x="2743" y="5665"/>
                    <a:pt x="3492" y="5859"/>
                    <a:pt x="4301" y="6054"/>
                  </a:cubicBezTo>
                  <a:cubicBezTo>
                    <a:pt x="5001" y="6229"/>
                    <a:pt x="5700" y="6403"/>
                    <a:pt x="6399" y="6473"/>
                  </a:cubicBezTo>
                  <a:lnTo>
                    <a:pt x="6399" y="7033"/>
                  </a:lnTo>
                  <a:cubicBezTo>
                    <a:pt x="5630" y="6963"/>
                    <a:pt x="4896" y="6788"/>
                    <a:pt x="4161" y="6613"/>
                  </a:cubicBezTo>
                  <a:cubicBezTo>
                    <a:pt x="3417" y="6419"/>
                    <a:pt x="2672" y="6225"/>
                    <a:pt x="2011" y="6225"/>
                  </a:cubicBezTo>
                  <a:cubicBezTo>
                    <a:pt x="1958" y="6225"/>
                    <a:pt x="1906" y="6226"/>
                    <a:pt x="1854" y="6229"/>
                  </a:cubicBezTo>
                  <a:cubicBezTo>
                    <a:pt x="1364" y="6264"/>
                    <a:pt x="979" y="6333"/>
                    <a:pt x="700" y="6438"/>
                  </a:cubicBezTo>
                  <a:lnTo>
                    <a:pt x="700" y="5844"/>
                  </a:lnTo>
                  <a:cubicBezTo>
                    <a:pt x="1014" y="5739"/>
                    <a:pt x="1399" y="5669"/>
                    <a:pt x="1819" y="5669"/>
                  </a:cubicBezTo>
                  <a:cubicBezTo>
                    <a:pt x="1878" y="5666"/>
                    <a:pt x="1938" y="5665"/>
                    <a:pt x="1998" y="5665"/>
                  </a:cubicBezTo>
                  <a:close/>
                  <a:moveTo>
                    <a:pt x="1975" y="7029"/>
                  </a:moveTo>
                  <a:cubicBezTo>
                    <a:pt x="2728" y="7029"/>
                    <a:pt x="3484" y="7256"/>
                    <a:pt x="4301" y="7452"/>
                  </a:cubicBezTo>
                  <a:cubicBezTo>
                    <a:pt x="5001" y="7627"/>
                    <a:pt x="5700" y="7802"/>
                    <a:pt x="6399" y="7837"/>
                  </a:cubicBezTo>
                  <a:lnTo>
                    <a:pt x="6399" y="8431"/>
                  </a:lnTo>
                  <a:cubicBezTo>
                    <a:pt x="5630" y="8362"/>
                    <a:pt x="4896" y="8187"/>
                    <a:pt x="4161" y="7977"/>
                  </a:cubicBezTo>
                  <a:cubicBezTo>
                    <a:pt x="3427" y="7785"/>
                    <a:pt x="2692" y="7623"/>
                    <a:pt x="2037" y="7623"/>
                  </a:cubicBezTo>
                  <a:cubicBezTo>
                    <a:pt x="1975" y="7623"/>
                    <a:pt x="1914" y="7624"/>
                    <a:pt x="1854" y="7627"/>
                  </a:cubicBezTo>
                  <a:cubicBezTo>
                    <a:pt x="1364" y="7627"/>
                    <a:pt x="979" y="7697"/>
                    <a:pt x="700" y="7802"/>
                  </a:cubicBezTo>
                  <a:lnTo>
                    <a:pt x="700" y="7208"/>
                  </a:lnTo>
                  <a:cubicBezTo>
                    <a:pt x="1014" y="7103"/>
                    <a:pt x="1399" y="7068"/>
                    <a:pt x="1819" y="7033"/>
                  </a:cubicBezTo>
                  <a:cubicBezTo>
                    <a:pt x="1871" y="7031"/>
                    <a:pt x="1923" y="7029"/>
                    <a:pt x="1975" y="7029"/>
                  </a:cubicBezTo>
                  <a:close/>
                  <a:moveTo>
                    <a:pt x="1998" y="8428"/>
                  </a:moveTo>
                  <a:cubicBezTo>
                    <a:pt x="2747" y="8428"/>
                    <a:pt x="3524" y="8622"/>
                    <a:pt x="4301" y="8816"/>
                  </a:cubicBezTo>
                  <a:cubicBezTo>
                    <a:pt x="5001" y="8991"/>
                    <a:pt x="5700" y="9166"/>
                    <a:pt x="6399" y="9236"/>
                  </a:cubicBezTo>
                  <a:lnTo>
                    <a:pt x="6399" y="9795"/>
                  </a:lnTo>
                  <a:cubicBezTo>
                    <a:pt x="5630" y="9725"/>
                    <a:pt x="4896" y="9550"/>
                    <a:pt x="4161" y="9376"/>
                  </a:cubicBezTo>
                  <a:cubicBezTo>
                    <a:pt x="3417" y="9181"/>
                    <a:pt x="2672" y="8987"/>
                    <a:pt x="2011" y="8987"/>
                  </a:cubicBezTo>
                  <a:cubicBezTo>
                    <a:pt x="1958" y="8987"/>
                    <a:pt x="1906" y="8988"/>
                    <a:pt x="1854" y="8991"/>
                  </a:cubicBezTo>
                  <a:cubicBezTo>
                    <a:pt x="1364" y="8991"/>
                    <a:pt x="979" y="9061"/>
                    <a:pt x="700" y="9201"/>
                  </a:cubicBezTo>
                  <a:lnTo>
                    <a:pt x="700" y="8606"/>
                  </a:lnTo>
                  <a:cubicBezTo>
                    <a:pt x="1014" y="8501"/>
                    <a:pt x="1399" y="8431"/>
                    <a:pt x="1819" y="8431"/>
                  </a:cubicBezTo>
                  <a:cubicBezTo>
                    <a:pt x="1878" y="8429"/>
                    <a:pt x="1938" y="8428"/>
                    <a:pt x="1998" y="8428"/>
                  </a:cubicBezTo>
                  <a:close/>
                  <a:moveTo>
                    <a:pt x="1997" y="9791"/>
                  </a:moveTo>
                  <a:cubicBezTo>
                    <a:pt x="2742" y="9791"/>
                    <a:pt x="3492" y="9988"/>
                    <a:pt x="4301" y="10215"/>
                  </a:cubicBezTo>
                  <a:cubicBezTo>
                    <a:pt x="5001" y="10390"/>
                    <a:pt x="5700" y="10564"/>
                    <a:pt x="6399" y="10599"/>
                  </a:cubicBezTo>
                  <a:lnTo>
                    <a:pt x="6399" y="11194"/>
                  </a:lnTo>
                  <a:cubicBezTo>
                    <a:pt x="5630" y="11124"/>
                    <a:pt x="4896" y="10949"/>
                    <a:pt x="4161" y="10774"/>
                  </a:cubicBezTo>
                  <a:cubicBezTo>
                    <a:pt x="3417" y="10580"/>
                    <a:pt x="2702" y="10386"/>
                    <a:pt x="2018" y="10386"/>
                  </a:cubicBezTo>
                  <a:cubicBezTo>
                    <a:pt x="1963" y="10386"/>
                    <a:pt x="1908" y="10387"/>
                    <a:pt x="1854" y="10390"/>
                  </a:cubicBezTo>
                  <a:cubicBezTo>
                    <a:pt x="1364" y="10390"/>
                    <a:pt x="979" y="10460"/>
                    <a:pt x="700" y="10599"/>
                  </a:cubicBezTo>
                  <a:lnTo>
                    <a:pt x="700" y="9970"/>
                  </a:lnTo>
                  <a:cubicBezTo>
                    <a:pt x="1014" y="9865"/>
                    <a:pt x="1399" y="9830"/>
                    <a:pt x="1819" y="9795"/>
                  </a:cubicBezTo>
                  <a:cubicBezTo>
                    <a:pt x="1878" y="9793"/>
                    <a:pt x="1937" y="9791"/>
                    <a:pt x="1997" y="9791"/>
                  </a:cubicBezTo>
                  <a:close/>
                  <a:moveTo>
                    <a:pt x="2018" y="1"/>
                  </a:moveTo>
                  <a:cubicBezTo>
                    <a:pt x="1963" y="1"/>
                    <a:pt x="1908" y="2"/>
                    <a:pt x="1854" y="4"/>
                  </a:cubicBezTo>
                  <a:cubicBezTo>
                    <a:pt x="875" y="39"/>
                    <a:pt x="350" y="319"/>
                    <a:pt x="0" y="634"/>
                  </a:cubicBezTo>
                  <a:lnTo>
                    <a:pt x="0" y="12453"/>
                  </a:lnTo>
                  <a:cubicBezTo>
                    <a:pt x="490" y="12138"/>
                    <a:pt x="1084" y="11963"/>
                    <a:pt x="1819" y="11928"/>
                  </a:cubicBezTo>
                  <a:cubicBezTo>
                    <a:pt x="1878" y="11926"/>
                    <a:pt x="1938" y="11924"/>
                    <a:pt x="1997" y="11924"/>
                  </a:cubicBezTo>
                  <a:cubicBezTo>
                    <a:pt x="2747" y="11924"/>
                    <a:pt x="3527" y="12121"/>
                    <a:pt x="4336" y="12348"/>
                  </a:cubicBezTo>
                  <a:cubicBezTo>
                    <a:pt x="5137" y="12533"/>
                    <a:pt x="5965" y="12745"/>
                    <a:pt x="6797" y="12745"/>
                  </a:cubicBezTo>
                  <a:cubicBezTo>
                    <a:pt x="6909" y="12745"/>
                    <a:pt x="7021" y="12741"/>
                    <a:pt x="7134" y="12732"/>
                  </a:cubicBezTo>
                  <a:lnTo>
                    <a:pt x="7134" y="809"/>
                  </a:lnTo>
                  <a:cubicBezTo>
                    <a:pt x="7014" y="817"/>
                    <a:pt x="6895" y="821"/>
                    <a:pt x="6776" y="821"/>
                  </a:cubicBezTo>
                  <a:cubicBezTo>
                    <a:pt x="5889" y="821"/>
                    <a:pt x="5029" y="605"/>
                    <a:pt x="4196" y="389"/>
                  </a:cubicBezTo>
                  <a:cubicBezTo>
                    <a:pt x="3419" y="195"/>
                    <a:pt x="2702" y="1"/>
                    <a:pt x="20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6" name="Google Shape;2106;p32"/>
            <p:cNvSpPr/>
            <p:nvPr/>
          </p:nvSpPr>
          <p:spPr>
            <a:xfrm>
              <a:off x="1599200" y="2095200"/>
              <a:ext cx="31500" cy="54225"/>
            </a:xfrm>
            <a:custGeom>
              <a:avLst/>
              <a:gdLst/>
              <a:ahLst/>
              <a:cxnLst/>
              <a:rect l="l" t="t" r="r" b="b"/>
              <a:pathLst>
                <a:path w="1260" h="2169" extrusionOk="0">
                  <a:moveTo>
                    <a:pt x="1189" y="1"/>
                  </a:moveTo>
                  <a:cubicBezTo>
                    <a:pt x="770" y="211"/>
                    <a:pt x="455" y="525"/>
                    <a:pt x="245" y="910"/>
                  </a:cubicBezTo>
                  <a:cubicBezTo>
                    <a:pt x="70" y="1225"/>
                    <a:pt x="1" y="1574"/>
                    <a:pt x="1" y="1924"/>
                  </a:cubicBezTo>
                  <a:cubicBezTo>
                    <a:pt x="1" y="1994"/>
                    <a:pt x="1" y="2099"/>
                    <a:pt x="1" y="2169"/>
                  </a:cubicBezTo>
                  <a:cubicBezTo>
                    <a:pt x="210" y="2029"/>
                    <a:pt x="385" y="1924"/>
                    <a:pt x="630" y="1819"/>
                  </a:cubicBezTo>
                  <a:cubicBezTo>
                    <a:pt x="770" y="1679"/>
                    <a:pt x="910" y="1505"/>
                    <a:pt x="1015" y="1330"/>
                  </a:cubicBezTo>
                  <a:cubicBezTo>
                    <a:pt x="1154" y="1015"/>
                    <a:pt x="1259" y="665"/>
                    <a:pt x="1259" y="316"/>
                  </a:cubicBezTo>
                  <a:lnTo>
                    <a:pt x="1259" y="281"/>
                  </a:lnTo>
                  <a:cubicBezTo>
                    <a:pt x="1259" y="211"/>
                    <a:pt x="1224" y="106"/>
                    <a:pt x="1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7" name="Google Shape;2107;p32"/>
            <p:cNvSpPr/>
            <p:nvPr/>
          </p:nvSpPr>
          <p:spPr>
            <a:xfrm>
              <a:off x="1496925" y="2273875"/>
              <a:ext cx="62975" cy="22950"/>
            </a:xfrm>
            <a:custGeom>
              <a:avLst/>
              <a:gdLst/>
              <a:ahLst/>
              <a:cxnLst/>
              <a:rect l="l" t="t" r="r" b="b"/>
              <a:pathLst>
                <a:path w="2519" h="918" extrusionOk="0">
                  <a:moveTo>
                    <a:pt x="1474" y="1"/>
                  </a:moveTo>
                  <a:cubicBezTo>
                    <a:pt x="1379" y="1"/>
                    <a:pt x="1284" y="8"/>
                    <a:pt x="1189" y="22"/>
                  </a:cubicBezTo>
                  <a:cubicBezTo>
                    <a:pt x="770" y="92"/>
                    <a:pt x="350" y="337"/>
                    <a:pt x="0" y="652"/>
                  </a:cubicBezTo>
                  <a:cubicBezTo>
                    <a:pt x="332" y="818"/>
                    <a:pt x="686" y="918"/>
                    <a:pt x="1045" y="918"/>
                  </a:cubicBezTo>
                  <a:cubicBezTo>
                    <a:pt x="1139" y="918"/>
                    <a:pt x="1234" y="911"/>
                    <a:pt x="1329" y="896"/>
                  </a:cubicBezTo>
                  <a:cubicBezTo>
                    <a:pt x="1784" y="826"/>
                    <a:pt x="2168" y="582"/>
                    <a:pt x="2518" y="267"/>
                  </a:cubicBezTo>
                  <a:cubicBezTo>
                    <a:pt x="2186" y="101"/>
                    <a:pt x="1832" y="1"/>
                    <a:pt x="14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8" name="Google Shape;2108;p32"/>
            <p:cNvSpPr/>
            <p:nvPr/>
          </p:nvSpPr>
          <p:spPr>
            <a:xfrm>
              <a:off x="1471575" y="2240325"/>
              <a:ext cx="34125" cy="51600"/>
            </a:xfrm>
            <a:custGeom>
              <a:avLst/>
              <a:gdLst/>
              <a:ahLst/>
              <a:cxnLst/>
              <a:rect l="l" t="t" r="r" b="b"/>
              <a:pathLst>
                <a:path w="1365" h="2064" extrusionOk="0">
                  <a:moveTo>
                    <a:pt x="1329" y="0"/>
                  </a:moveTo>
                  <a:cubicBezTo>
                    <a:pt x="910" y="175"/>
                    <a:pt x="560" y="420"/>
                    <a:pt x="350" y="805"/>
                  </a:cubicBezTo>
                  <a:cubicBezTo>
                    <a:pt x="140" y="1154"/>
                    <a:pt x="0" y="1539"/>
                    <a:pt x="0" y="1959"/>
                  </a:cubicBezTo>
                  <a:cubicBezTo>
                    <a:pt x="0" y="1994"/>
                    <a:pt x="35" y="2029"/>
                    <a:pt x="35" y="2063"/>
                  </a:cubicBezTo>
                  <a:cubicBezTo>
                    <a:pt x="455" y="1889"/>
                    <a:pt x="805" y="1609"/>
                    <a:pt x="1049" y="1259"/>
                  </a:cubicBezTo>
                  <a:cubicBezTo>
                    <a:pt x="1259" y="910"/>
                    <a:pt x="1364" y="525"/>
                    <a:pt x="1364" y="105"/>
                  </a:cubicBezTo>
                  <a:cubicBezTo>
                    <a:pt x="1364" y="70"/>
                    <a:pt x="1329" y="35"/>
                    <a:pt x="13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9" name="Google Shape;2109;p32"/>
            <p:cNvSpPr/>
            <p:nvPr/>
          </p:nvSpPr>
          <p:spPr>
            <a:xfrm>
              <a:off x="1510025" y="2214975"/>
              <a:ext cx="23650" cy="54225"/>
            </a:xfrm>
            <a:custGeom>
              <a:avLst/>
              <a:gdLst/>
              <a:ahLst/>
              <a:cxnLst/>
              <a:rect l="l" t="t" r="r" b="b"/>
              <a:pathLst>
                <a:path w="946" h="2169" extrusionOk="0">
                  <a:moveTo>
                    <a:pt x="805" y="0"/>
                  </a:moveTo>
                  <a:cubicBezTo>
                    <a:pt x="560" y="210"/>
                    <a:pt x="316" y="455"/>
                    <a:pt x="176" y="700"/>
                  </a:cubicBezTo>
                  <a:cubicBezTo>
                    <a:pt x="246" y="1224"/>
                    <a:pt x="176" y="1679"/>
                    <a:pt x="1" y="2098"/>
                  </a:cubicBezTo>
                  <a:cubicBezTo>
                    <a:pt x="1" y="2133"/>
                    <a:pt x="1" y="2168"/>
                    <a:pt x="36" y="2168"/>
                  </a:cubicBezTo>
                  <a:cubicBezTo>
                    <a:pt x="106" y="2133"/>
                    <a:pt x="211" y="2098"/>
                    <a:pt x="281" y="2063"/>
                  </a:cubicBezTo>
                  <a:cubicBezTo>
                    <a:pt x="525" y="1854"/>
                    <a:pt x="735" y="1574"/>
                    <a:pt x="840" y="1294"/>
                  </a:cubicBezTo>
                  <a:cubicBezTo>
                    <a:pt x="875" y="1084"/>
                    <a:pt x="945" y="840"/>
                    <a:pt x="945" y="630"/>
                  </a:cubicBezTo>
                  <a:cubicBezTo>
                    <a:pt x="945" y="420"/>
                    <a:pt x="875" y="210"/>
                    <a:pt x="8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0" name="Google Shape;2110;p32"/>
            <p:cNvSpPr/>
            <p:nvPr/>
          </p:nvSpPr>
          <p:spPr>
            <a:xfrm>
              <a:off x="1538000" y="2185250"/>
              <a:ext cx="19275" cy="57725"/>
            </a:xfrm>
            <a:custGeom>
              <a:avLst/>
              <a:gdLst/>
              <a:ahLst/>
              <a:cxnLst/>
              <a:rect l="l" t="t" r="r" b="b"/>
              <a:pathLst>
                <a:path w="771" h="2309" extrusionOk="0">
                  <a:moveTo>
                    <a:pt x="455" y="1"/>
                  </a:moveTo>
                  <a:cubicBezTo>
                    <a:pt x="246" y="245"/>
                    <a:pt x="106" y="525"/>
                    <a:pt x="1" y="840"/>
                  </a:cubicBezTo>
                  <a:cubicBezTo>
                    <a:pt x="176" y="1294"/>
                    <a:pt x="246" y="1784"/>
                    <a:pt x="141" y="2238"/>
                  </a:cubicBezTo>
                  <a:lnTo>
                    <a:pt x="176" y="2308"/>
                  </a:lnTo>
                  <a:cubicBezTo>
                    <a:pt x="246" y="2238"/>
                    <a:pt x="351" y="2168"/>
                    <a:pt x="455" y="2134"/>
                  </a:cubicBezTo>
                  <a:cubicBezTo>
                    <a:pt x="630" y="1854"/>
                    <a:pt x="735" y="1539"/>
                    <a:pt x="770" y="1224"/>
                  </a:cubicBezTo>
                  <a:cubicBezTo>
                    <a:pt x="770" y="1154"/>
                    <a:pt x="770" y="1119"/>
                    <a:pt x="770" y="1050"/>
                  </a:cubicBezTo>
                  <a:cubicBezTo>
                    <a:pt x="770" y="700"/>
                    <a:pt x="665" y="315"/>
                    <a:pt x="4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1" name="Google Shape;2111;p32"/>
            <p:cNvSpPr/>
            <p:nvPr/>
          </p:nvSpPr>
          <p:spPr>
            <a:xfrm>
              <a:off x="1554625" y="2150275"/>
              <a:ext cx="21875" cy="57725"/>
            </a:xfrm>
            <a:custGeom>
              <a:avLst/>
              <a:gdLst/>
              <a:ahLst/>
              <a:cxnLst/>
              <a:rect l="l" t="t" r="r" b="b"/>
              <a:pathLst>
                <a:path w="875" h="2309" extrusionOk="0">
                  <a:moveTo>
                    <a:pt x="245" y="1"/>
                  </a:moveTo>
                  <a:cubicBezTo>
                    <a:pt x="105" y="316"/>
                    <a:pt x="0" y="630"/>
                    <a:pt x="0" y="945"/>
                  </a:cubicBezTo>
                  <a:cubicBezTo>
                    <a:pt x="280" y="1365"/>
                    <a:pt x="455" y="1819"/>
                    <a:pt x="490" y="2274"/>
                  </a:cubicBezTo>
                  <a:cubicBezTo>
                    <a:pt x="490" y="2274"/>
                    <a:pt x="525" y="2309"/>
                    <a:pt x="525" y="2309"/>
                  </a:cubicBezTo>
                  <a:cubicBezTo>
                    <a:pt x="595" y="2239"/>
                    <a:pt x="665" y="2169"/>
                    <a:pt x="735" y="2099"/>
                  </a:cubicBezTo>
                  <a:cubicBezTo>
                    <a:pt x="804" y="1889"/>
                    <a:pt x="874" y="1679"/>
                    <a:pt x="874" y="1435"/>
                  </a:cubicBezTo>
                  <a:cubicBezTo>
                    <a:pt x="874" y="1365"/>
                    <a:pt x="874" y="1260"/>
                    <a:pt x="839" y="1155"/>
                  </a:cubicBezTo>
                  <a:cubicBezTo>
                    <a:pt x="770" y="735"/>
                    <a:pt x="560" y="351"/>
                    <a:pt x="2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2" name="Google Shape;2112;p32"/>
            <p:cNvSpPr/>
            <p:nvPr/>
          </p:nvSpPr>
          <p:spPr>
            <a:xfrm>
              <a:off x="1562475" y="2115325"/>
              <a:ext cx="26250" cy="54225"/>
            </a:xfrm>
            <a:custGeom>
              <a:avLst/>
              <a:gdLst/>
              <a:ahLst/>
              <a:cxnLst/>
              <a:rect l="l" t="t" r="r" b="b"/>
              <a:pathLst>
                <a:path w="1050" h="2169" extrusionOk="0">
                  <a:moveTo>
                    <a:pt x="71" y="0"/>
                  </a:moveTo>
                  <a:cubicBezTo>
                    <a:pt x="36" y="175"/>
                    <a:pt x="1" y="350"/>
                    <a:pt x="1" y="490"/>
                  </a:cubicBezTo>
                  <a:cubicBezTo>
                    <a:pt x="1" y="665"/>
                    <a:pt x="1" y="804"/>
                    <a:pt x="36" y="944"/>
                  </a:cubicBezTo>
                  <a:cubicBezTo>
                    <a:pt x="421" y="1294"/>
                    <a:pt x="700" y="1679"/>
                    <a:pt x="840" y="2133"/>
                  </a:cubicBezTo>
                  <a:cubicBezTo>
                    <a:pt x="840" y="2133"/>
                    <a:pt x="875" y="2168"/>
                    <a:pt x="875" y="2168"/>
                  </a:cubicBezTo>
                  <a:cubicBezTo>
                    <a:pt x="910" y="2063"/>
                    <a:pt x="980" y="1993"/>
                    <a:pt x="1050" y="1888"/>
                  </a:cubicBezTo>
                  <a:cubicBezTo>
                    <a:pt x="1050" y="1853"/>
                    <a:pt x="1050" y="1818"/>
                    <a:pt x="1050" y="1749"/>
                  </a:cubicBezTo>
                  <a:cubicBezTo>
                    <a:pt x="1050" y="1469"/>
                    <a:pt x="1015" y="1224"/>
                    <a:pt x="910" y="979"/>
                  </a:cubicBezTo>
                  <a:cubicBezTo>
                    <a:pt x="770" y="595"/>
                    <a:pt x="456" y="245"/>
                    <a:pt x="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3" name="Google Shape;2113;p32"/>
            <p:cNvSpPr/>
            <p:nvPr/>
          </p:nvSpPr>
          <p:spPr>
            <a:xfrm>
              <a:off x="1558125" y="2079475"/>
              <a:ext cx="35850" cy="48975"/>
            </a:xfrm>
            <a:custGeom>
              <a:avLst/>
              <a:gdLst/>
              <a:ahLst/>
              <a:cxnLst/>
              <a:rect l="l" t="t" r="r" b="b"/>
              <a:pathLst>
                <a:path w="1434" h="1959" extrusionOk="0">
                  <a:moveTo>
                    <a:pt x="0" y="1"/>
                  </a:moveTo>
                  <a:lnTo>
                    <a:pt x="0" y="1"/>
                  </a:lnTo>
                  <a:cubicBezTo>
                    <a:pt x="35" y="350"/>
                    <a:pt x="105" y="665"/>
                    <a:pt x="245" y="945"/>
                  </a:cubicBezTo>
                  <a:cubicBezTo>
                    <a:pt x="664" y="1189"/>
                    <a:pt x="1049" y="1504"/>
                    <a:pt x="1259" y="1924"/>
                  </a:cubicBezTo>
                  <a:cubicBezTo>
                    <a:pt x="1294" y="1924"/>
                    <a:pt x="1294" y="1924"/>
                    <a:pt x="1329" y="1959"/>
                  </a:cubicBezTo>
                  <a:cubicBezTo>
                    <a:pt x="1364" y="1819"/>
                    <a:pt x="1399" y="1714"/>
                    <a:pt x="1434" y="1609"/>
                  </a:cubicBezTo>
                  <a:cubicBezTo>
                    <a:pt x="1364" y="1294"/>
                    <a:pt x="1259" y="1015"/>
                    <a:pt x="1084" y="770"/>
                  </a:cubicBezTo>
                  <a:cubicBezTo>
                    <a:pt x="839" y="420"/>
                    <a:pt x="455" y="175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4" name="Google Shape;2114;p32"/>
            <p:cNvSpPr/>
            <p:nvPr/>
          </p:nvSpPr>
          <p:spPr>
            <a:xfrm>
              <a:off x="1545875" y="2046250"/>
              <a:ext cx="42850" cy="39375"/>
            </a:xfrm>
            <a:custGeom>
              <a:avLst/>
              <a:gdLst/>
              <a:ahLst/>
              <a:cxnLst/>
              <a:rect l="l" t="t" r="r" b="b"/>
              <a:pathLst>
                <a:path w="1714" h="1575" extrusionOk="0">
                  <a:moveTo>
                    <a:pt x="1" y="1"/>
                  </a:moveTo>
                  <a:lnTo>
                    <a:pt x="1" y="1"/>
                  </a:lnTo>
                  <a:cubicBezTo>
                    <a:pt x="105" y="351"/>
                    <a:pt x="210" y="630"/>
                    <a:pt x="420" y="875"/>
                  </a:cubicBezTo>
                  <a:cubicBezTo>
                    <a:pt x="875" y="1015"/>
                    <a:pt x="1294" y="1260"/>
                    <a:pt x="1609" y="1574"/>
                  </a:cubicBezTo>
                  <a:lnTo>
                    <a:pt x="1714" y="1574"/>
                  </a:lnTo>
                  <a:cubicBezTo>
                    <a:pt x="1714" y="1469"/>
                    <a:pt x="1714" y="1400"/>
                    <a:pt x="1714" y="1295"/>
                  </a:cubicBezTo>
                  <a:cubicBezTo>
                    <a:pt x="1609" y="980"/>
                    <a:pt x="1434" y="700"/>
                    <a:pt x="1189" y="490"/>
                  </a:cubicBezTo>
                  <a:cubicBezTo>
                    <a:pt x="875" y="211"/>
                    <a:pt x="455" y="7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5" name="Google Shape;2115;p32"/>
            <p:cNvSpPr/>
            <p:nvPr/>
          </p:nvSpPr>
          <p:spPr>
            <a:xfrm>
              <a:off x="1524900" y="2016750"/>
              <a:ext cx="50725" cy="29525"/>
            </a:xfrm>
            <a:custGeom>
              <a:avLst/>
              <a:gdLst/>
              <a:ahLst/>
              <a:cxnLst/>
              <a:rect l="l" t="t" r="r" b="b"/>
              <a:pathLst>
                <a:path w="2029" h="1181" extrusionOk="0">
                  <a:moveTo>
                    <a:pt x="340" y="1"/>
                  </a:moveTo>
                  <a:cubicBezTo>
                    <a:pt x="228" y="1"/>
                    <a:pt x="114" y="9"/>
                    <a:pt x="0" y="27"/>
                  </a:cubicBezTo>
                  <a:cubicBezTo>
                    <a:pt x="175" y="307"/>
                    <a:pt x="385" y="586"/>
                    <a:pt x="630" y="761"/>
                  </a:cubicBezTo>
                  <a:cubicBezTo>
                    <a:pt x="1154" y="796"/>
                    <a:pt x="1609" y="936"/>
                    <a:pt x="1993" y="1181"/>
                  </a:cubicBezTo>
                  <a:lnTo>
                    <a:pt x="2028" y="1181"/>
                  </a:lnTo>
                  <a:cubicBezTo>
                    <a:pt x="1993" y="1076"/>
                    <a:pt x="1993" y="971"/>
                    <a:pt x="1993" y="866"/>
                  </a:cubicBezTo>
                  <a:cubicBezTo>
                    <a:pt x="1784" y="586"/>
                    <a:pt x="1574" y="377"/>
                    <a:pt x="1294" y="237"/>
                  </a:cubicBezTo>
                  <a:cubicBezTo>
                    <a:pt x="1006" y="79"/>
                    <a:pt x="678" y="1"/>
                    <a:pt x="3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6" name="Google Shape;2116;p32"/>
            <p:cNvSpPr/>
            <p:nvPr/>
          </p:nvSpPr>
          <p:spPr>
            <a:xfrm>
              <a:off x="1535375" y="2240275"/>
              <a:ext cx="57725" cy="27175"/>
            </a:xfrm>
            <a:custGeom>
              <a:avLst/>
              <a:gdLst/>
              <a:ahLst/>
              <a:cxnLst/>
              <a:rect l="l" t="t" r="r" b="b"/>
              <a:pathLst>
                <a:path w="2309" h="1087" extrusionOk="0">
                  <a:moveTo>
                    <a:pt x="1702" y="1"/>
                  </a:moveTo>
                  <a:cubicBezTo>
                    <a:pt x="1453" y="1"/>
                    <a:pt x="1216" y="44"/>
                    <a:pt x="980" y="142"/>
                  </a:cubicBezTo>
                  <a:cubicBezTo>
                    <a:pt x="560" y="282"/>
                    <a:pt x="246" y="597"/>
                    <a:pt x="1" y="982"/>
                  </a:cubicBezTo>
                  <a:cubicBezTo>
                    <a:pt x="246" y="982"/>
                    <a:pt x="456" y="1016"/>
                    <a:pt x="665" y="1086"/>
                  </a:cubicBezTo>
                  <a:cubicBezTo>
                    <a:pt x="875" y="1051"/>
                    <a:pt x="1085" y="1016"/>
                    <a:pt x="1295" y="947"/>
                  </a:cubicBezTo>
                  <a:cubicBezTo>
                    <a:pt x="1714" y="772"/>
                    <a:pt x="2029" y="457"/>
                    <a:pt x="2309" y="72"/>
                  </a:cubicBezTo>
                  <a:cubicBezTo>
                    <a:pt x="2095" y="27"/>
                    <a:pt x="1895" y="1"/>
                    <a:pt x="17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7" name="Google Shape;2117;p32"/>
            <p:cNvSpPr/>
            <p:nvPr/>
          </p:nvSpPr>
          <p:spPr>
            <a:xfrm>
              <a:off x="1565975" y="2195750"/>
              <a:ext cx="50725" cy="35850"/>
            </a:xfrm>
            <a:custGeom>
              <a:avLst/>
              <a:gdLst/>
              <a:ahLst/>
              <a:cxnLst/>
              <a:rect l="l" t="t" r="r" b="b"/>
              <a:pathLst>
                <a:path w="2029" h="1434" extrusionOk="0">
                  <a:moveTo>
                    <a:pt x="2029" y="0"/>
                  </a:moveTo>
                  <a:cubicBezTo>
                    <a:pt x="1539" y="0"/>
                    <a:pt x="1120" y="140"/>
                    <a:pt x="735" y="420"/>
                  </a:cubicBezTo>
                  <a:cubicBezTo>
                    <a:pt x="420" y="665"/>
                    <a:pt x="176" y="1014"/>
                    <a:pt x="1" y="1434"/>
                  </a:cubicBezTo>
                  <a:cubicBezTo>
                    <a:pt x="149" y="1409"/>
                    <a:pt x="315" y="1384"/>
                    <a:pt x="486" y="1384"/>
                  </a:cubicBezTo>
                  <a:cubicBezTo>
                    <a:pt x="557" y="1384"/>
                    <a:pt x="628" y="1389"/>
                    <a:pt x="700" y="1399"/>
                  </a:cubicBezTo>
                  <a:cubicBezTo>
                    <a:pt x="910" y="1329"/>
                    <a:pt x="1085" y="1224"/>
                    <a:pt x="1260" y="1119"/>
                  </a:cubicBezTo>
                  <a:cubicBezTo>
                    <a:pt x="1609" y="839"/>
                    <a:pt x="1854" y="455"/>
                    <a:pt x="20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8" name="Google Shape;2118;p32"/>
            <p:cNvSpPr/>
            <p:nvPr/>
          </p:nvSpPr>
          <p:spPr>
            <a:xfrm>
              <a:off x="1587825" y="2145925"/>
              <a:ext cx="41125" cy="47225"/>
            </a:xfrm>
            <a:custGeom>
              <a:avLst/>
              <a:gdLst/>
              <a:ahLst/>
              <a:cxnLst/>
              <a:rect l="l" t="t" r="r" b="b"/>
              <a:pathLst>
                <a:path w="1645" h="1889" extrusionOk="0">
                  <a:moveTo>
                    <a:pt x="1644" y="0"/>
                  </a:moveTo>
                  <a:cubicBezTo>
                    <a:pt x="1190" y="140"/>
                    <a:pt x="770" y="350"/>
                    <a:pt x="491" y="699"/>
                  </a:cubicBezTo>
                  <a:cubicBezTo>
                    <a:pt x="211" y="1014"/>
                    <a:pt x="71" y="1434"/>
                    <a:pt x="1" y="1888"/>
                  </a:cubicBezTo>
                  <a:cubicBezTo>
                    <a:pt x="211" y="1783"/>
                    <a:pt x="421" y="1713"/>
                    <a:pt x="630" y="1643"/>
                  </a:cubicBezTo>
                  <a:cubicBezTo>
                    <a:pt x="840" y="1539"/>
                    <a:pt x="1015" y="1434"/>
                    <a:pt x="1155" y="1259"/>
                  </a:cubicBezTo>
                  <a:lnTo>
                    <a:pt x="1120" y="1259"/>
                  </a:lnTo>
                  <a:cubicBezTo>
                    <a:pt x="1435" y="909"/>
                    <a:pt x="1575" y="490"/>
                    <a:pt x="1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9" name="Google Shape;2119;p32"/>
            <p:cNvSpPr/>
            <p:nvPr/>
          </p:nvSpPr>
          <p:spPr>
            <a:xfrm>
              <a:off x="1597450" y="2044500"/>
              <a:ext cx="24500" cy="61225"/>
            </a:xfrm>
            <a:custGeom>
              <a:avLst/>
              <a:gdLst/>
              <a:ahLst/>
              <a:cxnLst/>
              <a:rect l="l" t="t" r="r" b="b"/>
              <a:pathLst>
                <a:path w="980" h="2449" extrusionOk="0">
                  <a:moveTo>
                    <a:pt x="805" y="1"/>
                  </a:moveTo>
                  <a:cubicBezTo>
                    <a:pt x="455" y="316"/>
                    <a:pt x="175" y="700"/>
                    <a:pt x="71" y="1155"/>
                  </a:cubicBezTo>
                  <a:cubicBezTo>
                    <a:pt x="36" y="1295"/>
                    <a:pt x="1" y="1470"/>
                    <a:pt x="1" y="1644"/>
                  </a:cubicBezTo>
                  <a:cubicBezTo>
                    <a:pt x="1" y="1924"/>
                    <a:pt x="71" y="2169"/>
                    <a:pt x="175" y="2449"/>
                  </a:cubicBezTo>
                  <a:cubicBezTo>
                    <a:pt x="315" y="2239"/>
                    <a:pt x="490" y="2064"/>
                    <a:pt x="665" y="1924"/>
                  </a:cubicBezTo>
                  <a:cubicBezTo>
                    <a:pt x="770" y="1749"/>
                    <a:pt x="875" y="1574"/>
                    <a:pt x="910" y="1365"/>
                  </a:cubicBezTo>
                  <a:cubicBezTo>
                    <a:pt x="980" y="1190"/>
                    <a:pt x="980" y="1015"/>
                    <a:pt x="980" y="840"/>
                  </a:cubicBezTo>
                  <a:cubicBezTo>
                    <a:pt x="980" y="560"/>
                    <a:pt x="910" y="281"/>
                    <a:pt x="8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0" name="Google Shape;2120;p32"/>
            <p:cNvSpPr/>
            <p:nvPr/>
          </p:nvSpPr>
          <p:spPr>
            <a:xfrm>
              <a:off x="1583475" y="1999050"/>
              <a:ext cx="21875" cy="62100"/>
            </a:xfrm>
            <a:custGeom>
              <a:avLst/>
              <a:gdLst/>
              <a:ahLst/>
              <a:cxnLst/>
              <a:rect l="l" t="t" r="r" b="b"/>
              <a:pathLst>
                <a:path w="875" h="2484" extrusionOk="0">
                  <a:moveTo>
                    <a:pt x="455" y="1"/>
                  </a:moveTo>
                  <a:cubicBezTo>
                    <a:pt x="175" y="420"/>
                    <a:pt x="0" y="840"/>
                    <a:pt x="0" y="1259"/>
                  </a:cubicBezTo>
                  <a:lnTo>
                    <a:pt x="0" y="1294"/>
                  </a:lnTo>
                  <a:cubicBezTo>
                    <a:pt x="0" y="1714"/>
                    <a:pt x="175" y="2099"/>
                    <a:pt x="385" y="2483"/>
                  </a:cubicBezTo>
                  <a:cubicBezTo>
                    <a:pt x="490" y="2273"/>
                    <a:pt x="595" y="2064"/>
                    <a:pt x="769" y="1889"/>
                  </a:cubicBezTo>
                  <a:cubicBezTo>
                    <a:pt x="839" y="1679"/>
                    <a:pt x="874" y="1504"/>
                    <a:pt x="874" y="1259"/>
                  </a:cubicBezTo>
                  <a:cubicBezTo>
                    <a:pt x="874" y="805"/>
                    <a:pt x="699" y="385"/>
                    <a:pt x="4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1" name="Google Shape;2121;p32"/>
            <p:cNvSpPr/>
            <p:nvPr/>
          </p:nvSpPr>
          <p:spPr>
            <a:xfrm>
              <a:off x="1557250" y="1959725"/>
              <a:ext cx="23625" cy="60325"/>
            </a:xfrm>
            <a:custGeom>
              <a:avLst/>
              <a:gdLst/>
              <a:ahLst/>
              <a:cxnLst/>
              <a:rect l="l" t="t" r="r" b="b"/>
              <a:pathLst>
                <a:path w="945" h="2413" extrusionOk="0">
                  <a:moveTo>
                    <a:pt x="175" y="0"/>
                  </a:moveTo>
                  <a:cubicBezTo>
                    <a:pt x="70" y="280"/>
                    <a:pt x="0" y="560"/>
                    <a:pt x="0" y="839"/>
                  </a:cubicBezTo>
                  <a:cubicBezTo>
                    <a:pt x="0" y="1014"/>
                    <a:pt x="0" y="1189"/>
                    <a:pt x="35" y="1329"/>
                  </a:cubicBezTo>
                  <a:cubicBezTo>
                    <a:pt x="140" y="1748"/>
                    <a:pt x="385" y="2098"/>
                    <a:pt x="699" y="2413"/>
                  </a:cubicBezTo>
                  <a:cubicBezTo>
                    <a:pt x="734" y="2203"/>
                    <a:pt x="839" y="1958"/>
                    <a:pt x="944" y="1748"/>
                  </a:cubicBezTo>
                  <a:cubicBezTo>
                    <a:pt x="944" y="1679"/>
                    <a:pt x="944" y="1644"/>
                    <a:pt x="944" y="1609"/>
                  </a:cubicBezTo>
                  <a:cubicBezTo>
                    <a:pt x="944" y="1434"/>
                    <a:pt x="909" y="1294"/>
                    <a:pt x="874" y="1119"/>
                  </a:cubicBezTo>
                  <a:cubicBezTo>
                    <a:pt x="769" y="699"/>
                    <a:pt x="525" y="315"/>
                    <a:pt x="1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2" name="Google Shape;2122;p32"/>
            <p:cNvSpPr/>
            <p:nvPr/>
          </p:nvSpPr>
          <p:spPr>
            <a:xfrm>
              <a:off x="1497800" y="1989650"/>
              <a:ext cx="56850" cy="20800"/>
            </a:xfrm>
            <a:custGeom>
              <a:avLst/>
              <a:gdLst/>
              <a:ahLst/>
              <a:cxnLst/>
              <a:rect l="l" t="t" r="r" b="b"/>
              <a:pathLst>
                <a:path w="2274" h="832" extrusionOk="0">
                  <a:moveTo>
                    <a:pt x="811" y="1"/>
                  </a:moveTo>
                  <a:cubicBezTo>
                    <a:pt x="551" y="1"/>
                    <a:pt x="276" y="47"/>
                    <a:pt x="0" y="132"/>
                  </a:cubicBezTo>
                  <a:cubicBezTo>
                    <a:pt x="245" y="412"/>
                    <a:pt x="490" y="621"/>
                    <a:pt x="770" y="726"/>
                  </a:cubicBezTo>
                  <a:cubicBezTo>
                    <a:pt x="933" y="703"/>
                    <a:pt x="1096" y="691"/>
                    <a:pt x="1258" y="691"/>
                  </a:cubicBezTo>
                  <a:cubicBezTo>
                    <a:pt x="1582" y="691"/>
                    <a:pt x="1900" y="738"/>
                    <a:pt x="2203" y="831"/>
                  </a:cubicBezTo>
                  <a:cubicBezTo>
                    <a:pt x="2203" y="831"/>
                    <a:pt x="2273" y="796"/>
                    <a:pt x="2273" y="796"/>
                  </a:cubicBezTo>
                  <a:lnTo>
                    <a:pt x="2238" y="796"/>
                  </a:lnTo>
                  <a:cubicBezTo>
                    <a:pt x="2203" y="726"/>
                    <a:pt x="2168" y="621"/>
                    <a:pt x="2133" y="516"/>
                  </a:cubicBezTo>
                  <a:cubicBezTo>
                    <a:pt x="1889" y="307"/>
                    <a:pt x="1609" y="132"/>
                    <a:pt x="1294" y="62"/>
                  </a:cubicBezTo>
                  <a:cubicBezTo>
                    <a:pt x="1142" y="21"/>
                    <a:pt x="980" y="1"/>
                    <a:pt x="8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3" name="Google Shape;2123;p32"/>
            <p:cNvSpPr/>
            <p:nvPr/>
          </p:nvSpPr>
          <p:spPr>
            <a:xfrm>
              <a:off x="1518775" y="1929125"/>
              <a:ext cx="29750" cy="55975"/>
            </a:xfrm>
            <a:custGeom>
              <a:avLst/>
              <a:gdLst/>
              <a:ahLst/>
              <a:cxnLst/>
              <a:rect l="l" t="t" r="r" b="b"/>
              <a:pathLst>
                <a:path w="1190" h="2239" extrusionOk="0">
                  <a:moveTo>
                    <a:pt x="36" y="0"/>
                  </a:moveTo>
                  <a:cubicBezTo>
                    <a:pt x="36" y="140"/>
                    <a:pt x="1" y="245"/>
                    <a:pt x="1" y="350"/>
                  </a:cubicBezTo>
                  <a:cubicBezTo>
                    <a:pt x="1" y="700"/>
                    <a:pt x="71" y="1049"/>
                    <a:pt x="245" y="1329"/>
                  </a:cubicBezTo>
                  <a:cubicBezTo>
                    <a:pt x="420" y="1714"/>
                    <a:pt x="735" y="2028"/>
                    <a:pt x="1155" y="2238"/>
                  </a:cubicBezTo>
                  <a:cubicBezTo>
                    <a:pt x="1120" y="1993"/>
                    <a:pt x="1155" y="1749"/>
                    <a:pt x="1189" y="1539"/>
                  </a:cubicBezTo>
                  <a:cubicBezTo>
                    <a:pt x="1155" y="1329"/>
                    <a:pt x="1085" y="1119"/>
                    <a:pt x="1015" y="944"/>
                  </a:cubicBezTo>
                  <a:cubicBezTo>
                    <a:pt x="805" y="525"/>
                    <a:pt x="455" y="245"/>
                    <a:pt x="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4" name="Google Shape;2124;p32"/>
            <p:cNvSpPr/>
            <p:nvPr/>
          </p:nvSpPr>
          <p:spPr>
            <a:xfrm>
              <a:off x="1475950" y="1941350"/>
              <a:ext cx="47225" cy="36750"/>
            </a:xfrm>
            <a:custGeom>
              <a:avLst/>
              <a:gdLst/>
              <a:ahLst/>
              <a:cxnLst/>
              <a:rect l="l" t="t" r="r" b="b"/>
              <a:pathLst>
                <a:path w="1889" h="1470" extrusionOk="0">
                  <a:moveTo>
                    <a:pt x="0" y="1"/>
                  </a:moveTo>
                  <a:cubicBezTo>
                    <a:pt x="140" y="455"/>
                    <a:pt x="385" y="840"/>
                    <a:pt x="769" y="1085"/>
                  </a:cubicBezTo>
                  <a:cubicBezTo>
                    <a:pt x="1084" y="1330"/>
                    <a:pt x="1504" y="1469"/>
                    <a:pt x="1888" y="1469"/>
                  </a:cubicBezTo>
                  <a:cubicBezTo>
                    <a:pt x="1784" y="1330"/>
                    <a:pt x="1679" y="1190"/>
                    <a:pt x="1609" y="1015"/>
                  </a:cubicBezTo>
                  <a:cubicBezTo>
                    <a:pt x="1504" y="840"/>
                    <a:pt x="1469" y="700"/>
                    <a:pt x="1434" y="490"/>
                  </a:cubicBezTo>
                  <a:cubicBezTo>
                    <a:pt x="1364" y="455"/>
                    <a:pt x="1329" y="420"/>
                    <a:pt x="1294" y="385"/>
                  </a:cubicBezTo>
                  <a:lnTo>
                    <a:pt x="1259" y="385"/>
                  </a:lnTo>
                  <a:cubicBezTo>
                    <a:pt x="909" y="141"/>
                    <a:pt x="455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5" name="Google Shape;2125;p32"/>
            <p:cNvSpPr/>
            <p:nvPr/>
          </p:nvSpPr>
          <p:spPr>
            <a:xfrm>
              <a:off x="1289750" y="2214975"/>
              <a:ext cx="23625" cy="54225"/>
            </a:xfrm>
            <a:custGeom>
              <a:avLst/>
              <a:gdLst/>
              <a:ahLst/>
              <a:cxnLst/>
              <a:rect l="l" t="t" r="r" b="b"/>
              <a:pathLst>
                <a:path w="945" h="2169" extrusionOk="0">
                  <a:moveTo>
                    <a:pt x="140" y="0"/>
                  </a:moveTo>
                  <a:cubicBezTo>
                    <a:pt x="70" y="210"/>
                    <a:pt x="0" y="420"/>
                    <a:pt x="0" y="630"/>
                  </a:cubicBezTo>
                  <a:cubicBezTo>
                    <a:pt x="0" y="840"/>
                    <a:pt x="35" y="1084"/>
                    <a:pt x="105" y="1294"/>
                  </a:cubicBezTo>
                  <a:cubicBezTo>
                    <a:pt x="210" y="1574"/>
                    <a:pt x="420" y="1854"/>
                    <a:pt x="630" y="2098"/>
                  </a:cubicBezTo>
                  <a:cubicBezTo>
                    <a:pt x="735" y="2098"/>
                    <a:pt x="839" y="2133"/>
                    <a:pt x="909" y="2168"/>
                  </a:cubicBezTo>
                  <a:cubicBezTo>
                    <a:pt x="909" y="2168"/>
                    <a:pt x="944" y="2133"/>
                    <a:pt x="944" y="2133"/>
                  </a:cubicBezTo>
                  <a:cubicBezTo>
                    <a:pt x="770" y="1679"/>
                    <a:pt x="700" y="1224"/>
                    <a:pt x="770" y="735"/>
                  </a:cubicBezTo>
                  <a:cubicBezTo>
                    <a:pt x="595" y="455"/>
                    <a:pt x="385" y="210"/>
                    <a:pt x="1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6" name="Google Shape;2126;p32"/>
            <p:cNvSpPr/>
            <p:nvPr/>
          </p:nvSpPr>
          <p:spPr>
            <a:xfrm>
              <a:off x="1246900" y="2016750"/>
              <a:ext cx="50725" cy="29525"/>
            </a:xfrm>
            <a:custGeom>
              <a:avLst/>
              <a:gdLst/>
              <a:ahLst/>
              <a:cxnLst/>
              <a:rect l="l" t="t" r="r" b="b"/>
              <a:pathLst>
                <a:path w="2029" h="1181" extrusionOk="0">
                  <a:moveTo>
                    <a:pt x="1695" y="1"/>
                  </a:moveTo>
                  <a:cubicBezTo>
                    <a:pt x="1367" y="1"/>
                    <a:pt x="1059" y="79"/>
                    <a:pt x="770" y="237"/>
                  </a:cubicBezTo>
                  <a:cubicBezTo>
                    <a:pt x="490" y="377"/>
                    <a:pt x="246" y="586"/>
                    <a:pt x="71" y="866"/>
                  </a:cubicBezTo>
                  <a:cubicBezTo>
                    <a:pt x="71" y="971"/>
                    <a:pt x="36" y="1076"/>
                    <a:pt x="1" y="1181"/>
                  </a:cubicBezTo>
                  <a:lnTo>
                    <a:pt x="71" y="1181"/>
                  </a:lnTo>
                  <a:cubicBezTo>
                    <a:pt x="455" y="936"/>
                    <a:pt x="910" y="796"/>
                    <a:pt x="1435" y="761"/>
                  </a:cubicBezTo>
                  <a:cubicBezTo>
                    <a:pt x="1679" y="586"/>
                    <a:pt x="1889" y="307"/>
                    <a:pt x="2029" y="27"/>
                  </a:cubicBezTo>
                  <a:cubicBezTo>
                    <a:pt x="1915" y="9"/>
                    <a:pt x="1804" y="1"/>
                    <a:pt x="169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7" name="Google Shape;2127;p32"/>
            <p:cNvSpPr/>
            <p:nvPr/>
          </p:nvSpPr>
          <p:spPr>
            <a:xfrm>
              <a:off x="1266150" y="2184375"/>
              <a:ext cx="19250" cy="58600"/>
            </a:xfrm>
            <a:custGeom>
              <a:avLst/>
              <a:gdLst/>
              <a:ahLst/>
              <a:cxnLst/>
              <a:rect l="l" t="t" r="r" b="b"/>
              <a:pathLst>
                <a:path w="770" h="2344" extrusionOk="0">
                  <a:moveTo>
                    <a:pt x="315" y="1"/>
                  </a:moveTo>
                  <a:cubicBezTo>
                    <a:pt x="105" y="350"/>
                    <a:pt x="0" y="735"/>
                    <a:pt x="0" y="1085"/>
                  </a:cubicBezTo>
                  <a:cubicBezTo>
                    <a:pt x="0" y="1154"/>
                    <a:pt x="0" y="1189"/>
                    <a:pt x="0" y="1259"/>
                  </a:cubicBezTo>
                  <a:cubicBezTo>
                    <a:pt x="35" y="1574"/>
                    <a:pt x="140" y="1889"/>
                    <a:pt x="315" y="2169"/>
                  </a:cubicBezTo>
                  <a:cubicBezTo>
                    <a:pt x="420" y="2203"/>
                    <a:pt x="490" y="2273"/>
                    <a:pt x="595" y="2343"/>
                  </a:cubicBezTo>
                  <a:cubicBezTo>
                    <a:pt x="595" y="2308"/>
                    <a:pt x="595" y="2273"/>
                    <a:pt x="595" y="2273"/>
                  </a:cubicBezTo>
                  <a:cubicBezTo>
                    <a:pt x="525" y="1819"/>
                    <a:pt x="560" y="1329"/>
                    <a:pt x="769" y="840"/>
                  </a:cubicBezTo>
                  <a:cubicBezTo>
                    <a:pt x="665" y="560"/>
                    <a:pt x="525" y="280"/>
                    <a:pt x="3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8" name="Google Shape;2128;p32"/>
            <p:cNvSpPr/>
            <p:nvPr/>
          </p:nvSpPr>
          <p:spPr>
            <a:xfrm>
              <a:off x="1246900" y="2150275"/>
              <a:ext cx="21900" cy="58600"/>
            </a:xfrm>
            <a:custGeom>
              <a:avLst/>
              <a:gdLst/>
              <a:ahLst/>
              <a:cxnLst/>
              <a:rect l="l" t="t" r="r" b="b"/>
              <a:pathLst>
                <a:path w="876" h="2344" extrusionOk="0">
                  <a:moveTo>
                    <a:pt x="630" y="1"/>
                  </a:moveTo>
                  <a:cubicBezTo>
                    <a:pt x="316" y="351"/>
                    <a:pt x="106" y="735"/>
                    <a:pt x="36" y="1155"/>
                  </a:cubicBezTo>
                  <a:cubicBezTo>
                    <a:pt x="1" y="1260"/>
                    <a:pt x="1" y="1365"/>
                    <a:pt x="1" y="1469"/>
                  </a:cubicBezTo>
                  <a:cubicBezTo>
                    <a:pt x="1" y="1679"/>
                    <a:pt x="71" y="1889"/>
                    <a:pt x="141" y="2099"/>
                  </a:cubicBezTo>
                  <a:cubicBezTo>
                    <a:pt x="211" y="2169"/>
                    <a:pt x="281" y="2239"/>
                    <a:pt x="351" y="2344"/>
                  </a:cubicBezTo>
                  <a:cubicBezTo>
                    <a:pt x="351" y="2309"/>
                    <a:pt x="386" y="2309"/>
                    <a:pt x="386" y="2274"/>
                  </a:cubicBezTo>
                  <a:cubicBezTo>
                    <a:pt x="420" y="1819"/>
                    <a:pt x="595" y="1365"/>
                    <a:pt x="875" y="945"/>
                  </a:cubicBezTo>
                  <a:cubicBezTo>
                    <a:pt x="875" y="630"/>
                    <a:pt x="770" y="316"/>
                    <a:pt x="6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9" name="Google Shape;2129;p32"/>
            <p:cNvSpPr/>
            <p:nvPr/>
          </p:nvSpPr>
          <p:spPr>
            <a:xfrm>
              <a:off x="1234675" y="2115325"/>
              <a:ext cx="26250" cy="54225"/>
            </a:xfrm>
            <a:custGeom>
              <a:avLst/>
              <a:gdLst/>
              <a:ahLst/>
              <a:cxnLst/>
              <a:rect l="l" t="t" r="r" b="b"/>
              <a:pathLst>
                <a:path w="1050" h="2169" extrusionOk="0">
                  <a:moveTo>
                    <a:pt x="979" y="0"/>
                  </a:moveTo>
                  <a:cubicBezTo>
                    <a:pt x="595" y="245"/>
                    <a:pt x="280" y="595"/>
                    <a:pt x="140" y="979"/>
                  </a:cubicBezTo>
                  <a:cubicBezTo>
                    <a:pt x="35" y="1224"/>
                    <a:pt x="0" y="1469"/>
                    <a:pt x="0" y="1749"/>
                  </a:cubicBezTo>
                  <a:cubicBezTo>
                    <a:pt x="0" y="1818"/>
                    <a:pt x="0" y="1853"/>
                    <a:pt x="0" y="1888"/>
                  </a:cubicBezTo>
                  <a:cubicBezTo>
                    <a:pt x="70" y="1993"/>
                    <a:pt x="105" y="2063"/>
                    <a:pt x="175" y="2168"/>
                  </a:cubicBezTo>
                  <a:cubicBezTo>
                    <a:pt x="175" y="2168"/>
                    <a:pt x="210" y="2133"/>
                    <a:pt x="210" y="2133"/>
                  </a:cubicBezTo>
                  <a:cubicBezTo>
                    <a:pt x="385" y="1679"/>
                    <a:pt x="630" y="1259"/>
                    <a:pt x="1014" y="944"/>
                  </a:cubicBezTo>
                  <a:cubicBezTo>
                    <a:pt x="1049" y="804"/>
                    <a:pt x="1049" y="665"/>
                    <a:pt x="1049" y="490"/>
                  </a:cubicBezTo>
                  <a:cubicBezTo>
                    <a:pt x="1049" y="350"/>
                    <a:pt x="1014" y="175"/>
                    <a:pt x="9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0" name="Google Shape;2130;p32"/>
            <p:cNvSpPr/>
            <p:nvPr/>
          </p:nvSpPr>
          <p:spPr>
            <a:xfrm>
              <a:off x="1234675" y="2047125"/>
              <a:ext cx="42850" cy="38500"/>
            </a:xfrm>
            <a:custGeom>
              <a:avLst/>
              <a:gdLst/>
              <a:ahLst/>
              <a:cxnLst/>
              <a:rect l="l" t="t" r="r" b="b"/>
              <a:pathLst>
                <a:path w="1714" h="1540" extrusionOk="0">
                  <a:moveTo>
                    <a:pt x="1714" y="1"/>
                  </a:moveTo>
                  <a:lnTo>
                    <a:pt x="1714" y="1"/>
                  </a:lnTo>
                  <a:cubicBezTo>
                    <a:pt x="1259" y="36"/>
                    <a:pt x="840" y="176"/>
                    <a:pt x="525" y="455"/>
                  </a:cubicBezTo>
                  <a:cubicBezTo>
                    <a:pt x="280" y="665"/>
                    <a:pt x="105" y="945"/>
                    <a:pt x="0" y="1260"/>
                  </a:cubicBezTo>
                  <a:cubicBezTo>
                    <a:pt x="0" y="1365"/>
                    <a:pt x="0" y="1469"/>
                    <a:pt x="0" y="1539"/>
                  </a:cubicBezTo>
                  <a:lnTo>
                    <a:pt x="70" y="1539"/>
                  </a:lnTo>
                  <a:cubicBezTo>
                    <a:pt x="385" y="1225"/>
                    <a:pt x="805" y="980"/>
                    <a:pt x="1294" y="840"/>
                  </a:cubicBezTo>
                  <a:cubicBezTo>
                    <a:pt x="1469" y="595"/>
                    <a:pt x="1609" y="316"/>
                    <a:pt x="17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1" name="Google Shape;2131;p32"/>
            <p:cNvSpPr/>
            <p:nvPr/>
          </p:nvSpPr>
          <p:spPr>
            <a:xfrm>
              <a:off x="1229425" y="2079475"/>
              <a:ext cx="35000" cy="48975"/>
            </a:xfrm>
            <a:custGeom>
              <a:avLst/>
              <a:gdLst/>
              <a:ahLst/>
              <a:cxnLst/>
              <a:rect l="l" t="t" r="r" b="b"/>
              <a:pathLst>
                <a:path w="1400" h="1959" extrusionOk="0">
                  <a:moveTo>
                    <a:pt x="1399" y="1"/>
                  </a:moveTo>
                  <a:lnTo>
                    <a:pt x="1399" y="1"/>
                  </a:lnTo>
                  <a:cubicBezTo>
                    <a:pt x="980" y="175"/>
                    <a:pt x="595" y="420"/>
                    <a:pt x="350" y="770"/>
                  </a:cubicBezTo>
                  <a:cubicBezTo>
                    <a:pt x="175" y="1015"/>
                    <a:pt x="70" y="1294"/>
                    <a:pt x="1" y="1609"/>
                  </a:cubicBezTo>
                  <a:cubicBezTo>
                    <a:pt x="36" y="1714"/>
                    <a:pt x="70" y="1819"/>
                    <a:pt x="105" y="1959"/>
                  </a:cubicBezTo>
                  <a:cubicBezTo>
                    <a:pt x="105" y="1924"/>
                    <a:pt x="140" y="1924"/>
                    <a:pt x="175" y="1924"/>
                  </a:cubicBezTo>
                  <a:cubicBezTo>
                    <a:pt x="385" y="1504"/>
                    <a:pt x="770" y="1189"/>
                    <a:pt x="1189" y="945"/>
                  </a:cubicBezTo>
                  <a:cubicBezTo>
                    <a:pt x="1329" y="665"/>
                    <a:pt x="1399" y="350"/>
                    <a:pt x="13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2" name="Google Shape;2132;p32"/>
            <p:cNvSpPr/>
            <p:nvPr/>
          </p:nvSpPr>
          <p:spPr>
            <a:xfrm>
              <a:off x="1194450" y="2145925"/>
              <a:ext cx="41125" cy="46350"/>
            </a:xfrm>
            <a:custGeom>
              <a:avLst/>
              <a:gdLst/>
              <a:ahLst/>
              <a:cxnLst/>
              <a:rect l="l" t="t" r="r" b="b"/>
              <a:pathLst>
                <a:path w="1645" h="1854" extrusionOk="0">
                  <a:moveTo>
                    <a:pt x="1" y="0"/>
                  </a:moveTo>
                  <a:cubicBezTo>
                    <a:pt x="71" y="490"/>
                    <a:pt x="211" y="909"/>
                    <a:pt x="490" y="1259"/>
                  </a:cubicBezTo>
                  <a:cubicBezTo>
                    <a:pt x="630" y="1434"/>
                    <a:pt x="805" y="1539"/>
                    <a:pt x="1015" y="1643"/>
                  </a:cubicBezTo>
                  <a:cubicBezTo>
                    <a:pt x="1225" y="1713"/>
                    <a:pt x="1435" y="1783"/>
                    <a:pt x="1644" y="1853"/>
                  </a:cubicBezTo>
                  <a:cubicBezTo>
                    <a:pt x="1574" y="1434"/>
                    <a:pt x="1435" y="1014"/>
                    <a:pt x="1155" y="699"/>
                  </a:cubicBezTo>
                  <a:cubicBezTo>
                    <a:pt x="875" y="350"/>
                    <a:pt x="455" y="14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3" name="Google Shape;2133;p32"/>
            <p:cNvSpPr/>
            <p:nvPr/>
          </p:nvSpPr>
          <p:spPr>
            <a:xfrm>
              <a:off x="1206700" y="2195750"/>
              <a:ext cx="50725" cy="35850"/>
            </a:xfrm>
            <a:custGeom>
              <a:avLst/>
              <a:gdLst/>
              <a:ahLst/>
              <a:cxnLst/>
              <a:rect l="l" t="t" r="r" b="b"/>
              <a:pathLst>
                <a:path w="2029" h="1434" extrusionOk="0">
                  <a:moveTo>
                    <a:pt x="0" y="0"/>
                  </a:moveTo>
                  <a:cubicBezTo>
                    <a:pt x="140" y="455"/>
                    <a:pt x="385" y="839"/>
                    <a:pt x="770" y="1084"/>
                  </a:cubicBezTo>
                  <a:cubicBezTo>
                    <a:pt x="945" y="1224"/>
                    <a:pt x="1119" y="1329"/>
                    <a:pt x="1329" y="1364"/>
                  </a:cubicBezTo>
                  <a:cubicBezTo>
                    <a:pt x="1574" y="1364"/>
                    <a:pt x="1784" y="1399"/>
                    <a:pt x="2028" y="1434"/>
                  </a:cubicBezTo>
                  <a:cubicBezTo>
                    <a:pt x="1854" y="1014"/>
                    <a:pt x="1609" y="665"/>
                    <a:pt x="1259" y="420"/>
                  </a:cubicBezTo>
                  <a:lnTo>
                    <a:pt x="1259" y="385"/>
                  </a:lnTo>
                  <a:cubicBezTo>
                    <a:pt x="910" y="140"/>
                    <a:pt x="455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4" name="Google Shape;2134;p32"/>
            <p:cNvSpPr/>
            <p:nvPr/>
          </p:nvSpPr>
          <p:spPr>
            <a:xfrm>
              <a:off x="1230300" y="2240100"/>
              <a:ext cx="57725" cy="26475"/>
            </a:xfrm>
            <a:custGeom>
              <a:avLst/>
              <a:gdLst/>
              <a:ahLst/>
              <a:cxnLst/>
              <a:rect l="l" t="t" r="r" b="b"/>
              <a:pathLst>
                <a:path w="2309" h="1059" extrusionOk="0">
                  <a:moveTo>
                    <a:pt x="527" y="1"/>
                  </a:moveTo>
                  <a:cubicBezTo>
                    <a:pt x="353" y="1"/>
                    <a:pt x="177" y="17"/>
                    <a:pt x="1" y="44"/>
                  </a:cubicBezTo>
                  <a:cubicBezTo>
                    <a:pt x="280" y="464"/>
                    <a:pt x="595" y="779"/>
                    <a:pt x="1015" y="919"/>
                  </a:cubicBezTo>
                  <a:cubicBezTo>
                    <a:pt x="1189" y="1023"/>
                    <a:pt x="1399" y="1058"/>
                    <a:pt x="1644" y="1058"/>
                  </a:cubicBezTo>
                  <a:cubicBezTo>
                    <a:pt x="1854" y="1023"/>
                    <a:pt x="2064" y="989"/>
                    <a:pt x="2308" y="989"/>
                  </a:cubicBezTo>
                  <a:cubicBezTo>
                    <a:pt x="2029" y="604"/>
                    <a:pt x="1714" y="289"/>
                    <a:pt x="1329" y="149"/>
                  </a:cubicBezTo>
                  <a:cubicBezTo>
                    <a:pt x="1072" y="42"/>
                    <a:pt x="802" y="1"/>
                    <a:pt x="5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5" name="Google Shape;2135;p32"/>
            <p:cNvSpPr/>
            <p:nvPr/>
          </p:nvSpPr>
          <p:spPr>
            <a:xfrm>
              <a:off x="1263525" y="2273875"/>
              <a:ext cx="62950" cy="22950"/>
            </a:xfrm>
            <a:custGeom>
              <a:avLst/>
              <a:gdLst/>
              <a:ahLst/>
              <a:cxnLst/>
              <a:rect l="l" t="t" r="r" b="b"/>
              <a:pathLst>
                <a:path w="2518" h="918" extrusionOk="0">
                  <a:moveTo>
                    <a:pt x="1045" y="1"/>
                  </a:moveTo>
                  <a:cubicBezTo>
                    <a:pt x="686" y="1"/>
                    <a:pt x="332" y="101"/>
                    <a:pt x="0" y="267"/>
                  </a:cubicBezTo>
                  <a:cubicBezTo>
                    <a:pt x="350" y="582"/>
                    <a:pt x="735" y="826"/>
                    <a:pt x="1189" y="896"/>
                  </a:cubicBezTo>
                  <a:cubicBezTo>
                    <a:pt x="1277" y="911"/>
                    <a:pt x="1366" y="918"/>
                    <a:pt x="1456" y="918"/>
                  </a:cubicBezTo>
                  <a:cubicBezTo>
                    <a:pt x="1798" y="918"/>
                    <a:pt x="2158" y="818"/>
                    <a:pt x="2518" y="652"/>
                  </a:cubicBezTo>
                  <a:cubicBezTo>
                    <a:pt x="2168" y="337"/>
                    <a:pt x="1749" y="92"/>
                    <a:pt x="1329" y="22"/>
                  </a:cubicBezTo>
                  <a:cubicBezTo>
                    <a:pt x="1234" y="8"/>
                    <a:pt x="1139" y="1"/>
                    <a:pt x="10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6" name="Google Shape;2136;p32"/>
            <p:cNvSpPr/>
            <p:nvPr/>
          </p:nvSpPr>
          <p:spPr>
            <a:xfrm>
              <a:off x="1317725" y="2240325"/>
              <a:ext cx="34100" cy="51600"/>
            </a:xfrm>
            <a:custGeom>
              <a:avLst/>
              <a:gdLst/>
              <a:ahLst/>
              <a:cxnLst/>
              <a:rect l="l" t="t" r="r" b="b"/>
              <a:pathLst>
                <a:path w="1364" h="2064" extrusionOk="0">
                  <a:moveTo>
                    <a:pt x="0" y="0"/>
                  </a:moveTo>
                  <a:cubicBezTo>
                    <a:pt x="0" y="35"/>
                    <a:pt x="0" y="70"/>
                    <a:pt x="0" y="105"/>
                  </a:cubicBezTo>
                  <a:cubicBezTo>
                    <a:pt x="0" y="525"/>
                    <a:pt x="105" y="910"/>
                    <a:pt x="315" y="1224"/>
                  </a:cubicBezTo>
                  <a:cubicBezTo>
                    <a:pt x="560" y="1609"/>
                    <a:pt x="909" y="1889"/>
                    <a:pt x="1329" y="2063"/>
                  </a:cubicBezTo>
                  <a:cubicBezTo>
                    <a:pt x="1329" y="2029"/>
                    <a:pt x="1364" y="1994"/>
                    <a:pt x="1364" y="1959"/>
                  </a:cubicBezTo>
                  <a:cubicBezTo>
                    <a:pt x="1364" y="1539"/>
                    <a:pt x="1224" y="1154"/>
                    <a:pt x="1014" y="805"/>
                  </a:cubicBezTo>
                  <a:cubicBezTo>
                    <a:pt x="804" y="420"/>
                    <a:pt x="420" y="17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7" name="Google Shape;2137;p32"/>
            <p:cNvSpPr/>
            <p:nvPr/>
          </p:nvSpPr>
          <p:spPr>
            <a:xfrm>
              <a:off x="1299350" y="1941350"/>
              <a:ext cx="48125" cy="36750"/>
            </a:xfrm>
            <a:custGeom>
              <a:avLst/>
              <a:gdLst/>
              <a:ahLst/>
              <a:cxnLst/>
              <a:rect l="l" t="t" r="r" b="b"/>
              <a:pathLst>
                <a:path w="1925" h="1470" extrusionOk="0">
                  <a:moveTo>
                    <a:pt x="1924" y="1"/>
                  </a:moveTo>
                  <a:cubicBezTo>
                    <a:pt x="1435" y="1"/>
                    <a:pt x="1015" y="141"/>
                    <a:pt x="630" y="385"/>
                  </a:cubicBezTo>
                  <a:cubicBezTo>
                    <a:pt x="595" y="420"/>
                    <a:pt x="560" y="455"/>
                    <a:pt x="490" y="525"/>
                  </a:cubicBezTo>
                  <a:cubicBezTo>
                    <a:pt x="455" y="700"/>
                    <a:pt x="386" y="840"/>
                    <a:pt x="316" y="1015"/>
                  </a:cubicBezTo>
                  <a:cubicBezTo>
                    <a:pt x="246" y="1190"/>
                    <a:pt x="106" y="1330"/>
                    <a:pt x="1" y="1469"/>
                  </a:cubicBezTo>
                  <a:cubicBezTo>
                    <a:pt x="420" y="1469"/>
                    <a:pt x="805" y="1330"/>
                    <a:pt x="1120" y="1085"/>
                  </a:cubicBezTo>
                  <a:cubicBezTo>
                    <a:pt x="1504" y="840"/>
                    <a:pt x="1749" y="455"/>
                    <a:pt x="1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8" name="Google Shape;2138;p32"/>
            <p:cNvSpPr/>
            <p:nvPr/>
          </p:nvSpPr>
          <p:spPr>
            <a:xfrm>
              <a:off x="1274000" y="1929125"/>
              <a:ext cx="29750" cy="55975"/>
            </a:xfrm>
            <a:custGeom>
              <a:avLst/>
              <a:gdLst/>
              <a:ahLst/>
              <a:cxnLst/>
              <a:rect l="l" t="t" r="r" b="b"/>
              <a:pathLst>
                <a:path w="1190" h="2239" extrusionOk="0">
                  <a:moveTo>
                    <a:pt x="1155" y="0"/>
                  </a:moveTo>
                  <a:cubicBezTo>
                    <a:pt x="735" y="245"/>
                    <a:pt x="420" y="525"/>
                    <a:pt x="211" y="944"/>
                  </a:cubicBezTo>
                  <a:cubicBezTo>
                    <a:pt x="106" y="1119"/>
                    <a:pt x="36" y="1329"/>
                    <a:pt x="1" y="1539"/>
                  </a:cubicBezTo>
                  <a:cubicBezTo>
                    <a:pt x="71" y="1749"/>
                    <a:pt x="106" y="1993"/>
                    <a:pt x="71" y="2238"/>
                  </a:cubicBezTo>
                  <a:cubicBezTo>
                    <a:pt x="455" y="2028"/>
                    <a:pt x="805" y="1714"/>
                    <a:pt x="980" y="1329"/>
                  </a:cubicBezTo>
                  <a:cubicBezTo>
                    <a:pt x="1120" y="1049"/>
                    <a:pt x="1190" y="700"/>
                    <a:pt x="1190" y="350"/>
                  </a:cubicBezTo>
                  <a:cubicBezTo>
                    <a:pt x="1190" y="245"/>
                    <a:pt x="1190" y="140"/>
                    <a:pt x="1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9" name="Google Shape;2139;p32"/>
            <p:cNvSpPr/>
            <p:nvPr/>
          </p:nvSpPr>
          <p:spPr>
            <a:xfrm>
              <a:off x="1268775" y="1989650"/>
              <a:ext cx="55950" cy="20800"/>
            </a:xfrm>
            <a:custGeom>
              <a:avLst/>
              <a:gdLst/>
              <a:ahLst/>
              <a:cxnLst/>
              <a:rect l="l" t="t" r="r" b="b"/>
              <a:pathLst>
                <a:path w="2238" h="832" extrusionOk="0">
                  <a:moveTo>
                    <a:pt x="1453" y="1"/>
                  </a:moveTo>
                  <a:cubicBezTo>
                    <a:pt x="1281" y="1"/>
                    <a:pt x="1110" y="21"/>
                    <a:pt x="944" y="62"/>
                  </a:cubicBezTo>
                  <a:cubicBezTo>
                    <a:pt x="664" y="132"/>
                    <a:pt x="385" y="307"/>
                    <a:pt x="140" y="516"/>
                  </a:cubicBezTo>
                  <a:cubicBezTo>
                    <a:pt x="105" y="621"/>
                    <a:pt x="70" y="726"/>
                    <a:pt x="0" y="796"/>
                  </a:cubicBezTo>
                  <a:cubicBezTo>
                    <a:pt x="35" y="796"/>
                    <a:pt x="35" y="831"/>
                    <a:pt x="70" y="831"/>
                  </a:cubicBezTo>
                  <a:cubicBezTo>
                    <a:pt x="348" y="724"/>
                    <a:pt x="640" y="683"/>
                    <a:pt x="937" y="683"/>
                  </a:cubicBezTo>
                  <a:cubicBezTo>
                    <a:pt x="1124" y="683"/>
                    <a:pt x="1314" y="699"/>
                    <a:pt x="1504" y="726"/>
                  </a:cubicBezTo>
                  <a:cubicBezTo>
                    <a:pt x="1783" y="621"/>
                    <a:pt x="2028" y="412"/>
                    <a:pt x="2238" y="132"/>
                  </a:cubicBezTo>
                  <a:cubicBezTo>
                    <a:pt x="1984" y="47"/>
                    <a:pt x="1717" y="1"/>
                    <a:pt x="14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40" name="Google Shape;2140;p32"/>
            <p:cNvSpPr/>
            <p:nvPr/>
          </p:nvSpPr>
          <p:spPr>
            <a:xfrm>
              <a:off x="1242550" y="1959725"/>
              <a:ext cx="23625" cy="60325"/>
            </a:xfrm>
            <a:custGeom>
              <a:avLst/>
              <a:gdLst/>
              <a:ahLst/>
              <a:cxnLst/>
              <a:rect l="l" t="t" r="r" b="b"/>
              <a:pathLst>
                <a:path w="945" h="2413" extrusionOk="0">
                  <a:moveTo>
                    <a:pt x="769" y="0"/>
                  </a:moveTo>
                  <a:cubicBezTo>
                    <a:pt x="420" y="315"/>
                    <a:pt x="175" y="699"/>
                    <a:pt x="70" y="1119"/>
                  </a:cubicBezTo>
                  <a:cubicBezTo>
                    <a:pt x="35" y="1294"/>
                    <a:pt x="0" y="1434"/>
                    <a:pt x="0" y="1609"/>
                  </a:cubicBezTo>
                  <a:cubicBezTo>
                    <a:pt x="0" y="1644"/>
                    <a:pt x="0" y="1713"/>
                    <a:pt x="0" y="1748"/>
                  </a:cubicBezTo>
                  <a:cubicBezTo>
                    <a:pt x="105" y="1958"/>
                    <a:pt x="210" y="2203"/>
                    <a:pt x="245" y="2413"/>
                  </a:cubicBezTo>
                  <a:cubicBezTo>
                    <a:pt x="560" y="2098"/>
                    <a:pt x="804" y="1748"/>
                    <a:pt x="909" y="1329"/>
                  </a:cubicBezTo>
                  <a:cubicBezTo>
                    <a:pt x="944" y="1189"/>
                    <a:pt x="944" y="1014"/>
                    <a:pt x="944" y="874"/>
                  </a:cubicBezTo>
                  <a:cubicBezTo>
                    <a:pt x="944" y="560"/>
                    <a:pt x="874" y="280"/>
                    <a:pt x="7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41" name="Google Shape;2141;p32"/>
            <p:cNvSpPr/>
            <p:nvPr/>
          </p:nvSpPr>
          <p:spPr>
            <a:xfrm>
              <a:off x="1218050" y="1999050"/>
              <a:ext cx="21900" cy="62100"/>
            </a:xfrm>
            <a:custGeom>
              <a:avLst/>
              <a:gdLst/>
              <a:ahLst/>
              <a:cxnLst/>
              <a:rect l="l" t="t" r="r" b="b"/>
              <a:pathLst>
                <a:path w="876" h="2484" extrusionOk="0">
                  <a:moveTo>
                    <a:pt x="421" y="1"/>
                  </a:moveTo>
                  <a:cubicBezTo>
                    <a:pt x="176" y="385"/>
                    <a:pt x="1" y="805"/>
                    <a:pt x="1" y="1259"/>
                  </a:cubicBezTo>
                  <a:lnTo>
                    <a:pt x="1" y="1294"/>
                  </a:lnTo>
                  <a:cubicBezTo>
                    <a:pt x="1" y="1504"/>
                    <a:pt x="36" y="1679"/>
                    <a:pt x="106" y="1889"/>
                  </a:cubicBezTo>
                  <a:cubicBezTo>
                    <a:pt x="246" y="2064"/>
                    <a:pt x="386" y="2273"/>
                    <a:pt x="456" y="2483"/>
                  </a:cubicBezTo>
                  <a:cubicBezTo>
                    <a:pt x="700" y="2099"/>
                    <a:pt x="875" y="1714"/>
                    <a:pt x="875" y="1294"/>
                  </a:cubicBezTo>
                  <a:lnTo>
                    <a:pt x="875" y="1259"/>
                  </a:lnTo>
                  <a:cubicBezTo>
                    <a:pt x="875" y="805"/>
                    <a:pt x="700" y="420"/>
                    <a:pt x="4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42" name="Google Shape;2142;p32"/>
            <p:cNvSpPr/>
            <p:nvPr/>
          </p:nvSpPr>
          <p:spPr>
            <a:xfrm>
              <a:off x="1201450" y="2044500"/>
              <a:ext cx="23625" cy="61225"/>
            </a:xfrm>
            <a:custGeom>
              <a:avLst/>
              <a:gdLst/>
              <a:ahLst/>
              <a:cxnLst/>
              <a:rect l="l" t="t" r="r" b="b"/>
              <a:pathLst>
                <a:path w="945" h="2449" extrusionOk="0">
                  <a:moveTo>
                    <a:pt x="175" y="1"/>
                  </a:moveTo>
                  <a:cubicBezTo>
                    <a:pt x="71" y="281"/>
                    <a:pt x="1" y="595"/>
                    <a:pt x="1" y="875"/>
                  </a:cubicBezTo>
                  <a:cubicBezTo>
                    <a:pt x="1" y="1015"/>
                    <a:pt x="1" y="1190"/>
                    <a:pt x="36" y="1365"/>
                  </a:cubicBezTo>
                  <a:cubicBezTo>
                    <a:pt x="105" y="1574"/>
                    <a:pt x="210" y="1749"/>
                    <a:pt x="315" y="1924"/>
                  </a:cubicBezTo>
                  <a:cubicBezTo>
                    <a:pt x="490" y="2064"/>
                    <a:pt x="665" y="2239"/>
                    <a:pt x="805" y="2449"/>
                  </a:cubicBezTo>
                  <a:cubicBezTo>
                    <a:pt x="910" y="2169"/>
                    <a:pt x="945" y="1924"/>
                    <a:pt x="945" y="1644"/>
                  </a:cubicBezTo>
                  <a:cubicBezTo>
                    <a:pt x="945" y="1470"/>
                    <a:pt x="945" y="1295"/>
                    <a:pt x="910" y="1155"/>
                  </a:cubicBezTo>
                  <a:cubicBezTo>
                    <a:pt x="805" y="700"/>
                    <a:pt x="525" y="351"/>
                    <a:pt x="1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43" name="Google Shape;2143;p32"/>
            <p:cNvSpPr/>
            <p:nvPr/>
          </p:nvSpPr>
          <p:spPr>
            <a:xfrm>
              <a:off x="1192700" y="2095200"/>
              <a:ext cx="31500" cy="54225"/>
            </a:xfrm>
            <a:custGeom>
              <a:avLst/>
              <a:gdLst/>
              <a:ahLst/>
              <a:cxnLst/>
              <a:rect l="l" t="t" r="r" b="b"/>
              <a:pathLst>
                <a:path w="1260" h="2169" extrusionOk="0">
                  <a:moveTo>
                    <a:pt x="36" y="1"/>
                  </a:moveTo>
                  <a:cubicBezTo>
                    <a:pt x="36" y="106"/>
                    <a:pt x="1" y="211"/>
                    <a:pt x="1" y="316"/>
                  </a:cubicBezTo>
                  <a:cubicBezTo>
                    <a:pt x="1" y="665"/>
                    <a:pt x="106" y="1015"/>
                    <a:pt x="246" y="1330"/>
                  </a:cubicBezTo>
                  <a:cubicBezTo>
                    <a:pt x="351" y="1505"/>
                    <a:pt x="490" y="1679"/>
                    <a:pt x="630" y="1819"/>
                  </a:cubicBezTo>
                  <a:cubicBezTo>
                    <a:pt x="840" y="1924"/>
                    <a:pt x="1050" y="2029"/>
                    <a:pt x="1225" y="2169"/>
                  </a:cubicBezTo>
                  <a:cubicBezTo>
                    <a:pt x="1260" y="2099"/>
                    <a:pt x="1260" y="2029"/>
                    <a:pt x="1260" y="1924"/>
                  </a:cubicBezTo>
                  <a:cubicBezTo>
                    <a:pt x="1260" y="1574"/>
                    <a:pt x="1190" y="1225"/>
                    <a:pt x="1015" y="910"/>
                  </a:cubicBezTo>
                  <a:cubicBezTo>
                    <a:pt x="805" y="525"/>
                    <a:pt x="455" y="21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44" name="Google Shape;2144;p32"/>
            <p:cNvSpPr/>
            <p:nvPr/>
          </p:nvSpPr>
          <p:spPr>
            <a:xfrm>
              <a:off x="1339575" y="1892400"/>
              <a:ext cx="142500" cy="451975"/>
            </a:xfrm>
            <a:custGeom>
              <a:avLst/>
              <a:gdLst/>
              <a:ahLst/>
              <a:cxnLst/>
              <a:rect l="l" t="t" r="r" b="b"/>
              <a:pathLst>
                <a:path w="5700" h="18079" extrusionOk="0">
                  <a:moveTo>
                    <a:pt x="2868" y="1085"/>
                  </a:moveTo>
                  <a:cubicBezTo>
                    <a:pt x="3322" y="2204"/>
                    <a:pt x="3392" y="3357"/>
                    <a:pt x="3392" y="4337"/>
                  </a:cubicBezTo>
                  <a:lnTo>
                    <a:pt x="3392" y="12449"/>
                  </a:lnTo>
                  <a:lnTo>
                    <a:pt x="2868" y="12449"/>
                  </a:lnTo>
                  <a:lnTo>
                    <a:pt x="2868" y="1085"/>
                  </a:lnTo>
                  <a:close/>
                  <a:moveTo>
                    <a:pt x="2868" y="1"/>
                  </a:moveTo>
                  <a:lnTo>
                    <a:pt x="2693" y="385"/>
                  </a:lnTo>
                  <a:cubicBezTo>
                    <a:pt x="2028" y="1749"/>
                    <a:pt x="1924" y="3148"/>
                    <a:pt x="1924" y="4337"/>
                  </a:cubicBezTo>
                  <a:lnTo>
                    <a:pt x="1924" y="12938"/>
                  </a:lnTo>
                  <a:lnTo>
                    <a:pt x="1259" y="12938"/>
                  </a:lnTo>
                  <a:cubicBezTo>
                    <a:pt x="1084" y="12938"/>
                    <a:pt x="1084" y="12868"/>
                    <a:pt x="1154" y="12764"/>
                  </a:cubicBezTo>
                  <a:cubicBezTo>
                    <a:pt x="1154" y="12729"/>
                    <a:pt x="1189" y="12659"/>
                    <a:pt x="1189" y="12554"/>
                  </a:cubicBezTo>
                  <a:cubicBezTo>
                    <a:pt x="1189" y="12274"/>
                    <a:pt x="979" y="12064"/>
                    <a:pt x="700" y="12064"/>
                  </a:cubicBezTo>
                  <a:cubicBezTo>
                    <a:pt x="420" y="12064"/>
                    <a:pt x="175" y="12309"/>
                    <a:pt x="175" y="12589"/>
                  </a:cubicBezTo>
                  <a:cubicBezTo>
                    <a:pt x="175" y="12938"/>
                    <a:pt x="455" y="13288"/>
                    <a:pt x="1084" y="13288"/>
                  </a:cubicBezTo>
                  <a:lnTo>
                    <a:pt x="2203" y="13288"/>
                  </a:lnTo>
                  <a:cubicBezTo>
                    <a:pt x="2028" y="13743"/>
                    <a:pt x="1924" y="14302"/>
                    <a:pt x="1924" y="14931"/>
                  </a:cubicBezTo>
                  <a:cubicBezTo>
                    <a:pt x="1924" y="15736"/>
                    <a:pt x="2098" y="16470"/>
                    <a:pt x="2343" y="16890"/>
                  </a:cubicBezTo>
                  <a:cubicBezTo>
                    <a:pt x="1469" y="16750"/>
                    <a:pt x="805" y="16575"/>
                    <a:pt x="210" y="16225"/>
                  </a:cubicBezTo>
                  <a:lnTo>
                    <a:pt x="175" y="16190"/>
                  </a:lnTo>
                  <a:lnTo>
                    <a:pt x="0" y="16575"/>
                  </a:lnTo>
                  <a:lnTo>
                    <a:pt x="35" y="16575"/>
                  </a:lnTo>
                  <a:cubicBezTo>
                    <a:pt x="560" y="16890"/>
                    <a:pt x="1084" y="16995"/>
                    <a:pt x="1714" y="17134"/>
                  </a:cubicBezTo>
                  <a:cubicBezTo>
                    <a:pt x="1714" y="17134"/>
                    <a:pt x="2203" y="17239"/>
                    <a:pt x="2518" y="17309"/>
                  </a:cubicBezTo>
                  <a:cubicBezTo>
                    <a:pt x="2448" y="17379"/>
                    <a:pt x="2378" y="17519"/>
                    <a:pt x="2378" y="17659"/>
                  </a:cubicBezTo>
                  <a:cubicBezTo>
                    <a:pt x="2378" y="17904"/>
                    <a:pt x="2588" y="18079"/>
                    <a:pt x="2868" y="18079"/>
                  </a:cubicBezTo>
                  <a:cubicBezTo>
                    <a:pt x="3112" y="18079"/>
                    <a:pt x="3322" y="17904"/>
                    <a:pt x="3322" y="17659"/>
                  </a:cubicBezTo>
                  <a:cubicBezTo>
                    <a:pt x="3322" y="17519"/>
                    <a:pt x="3287" y="17379"/>
                    <a:pt x="3182" y="17309"/>
                  </a:cubicBezTo>
                  <a:cubicBezTo>
                    <a:pt x="3532" y="17239"/>
                    <a:pt x="3987" y="17169"/>
                    <a:pt x="3987" y="17169"/>
                  </a:cubicBezTo>
                  <a:cubicBezTo>
                    <a:pt x="4616" y="16995"/>
                    <a:pt x="5141" y="16890"/>
                    <a:pt x="5665" y="16575"/>
                  </a:cubicBezTo>
                  <a:lnTo>
                    <a:pt x="5700" y="16575"/>
                  </a:lnTo>
                  <a:lnTo>
                    <a:pt x="5560" y="16190"/>
                  </a:lnTo>
                  <a:lnTo>
                    <a:pt x="5490" y="16225"/>
                  </a:lnTo>
                  <a:cubicBezTo>
                    <a:pt x="4931" y="16540"/>
                    <a:pt x="4266" y="16750"/>
                    <a:pt x="3427" y="16890"/>
                  </a:cubicBezTo>
                  <a:cubicBezTo>
                    <a:pt x="3672" y="16470"/>
                    <a:pt x="3812" y="15736"/>
                    <a:pt x="3812" y="14931"/>
                  </a:cubicBezTo>
                  <a:cubicBezTo>
                    <a:pt x="3812" y="14302"/>
                    <a:pt x="3742" y="13743"/>
                    <a:pt x="3567" y="13288"/>
                  </a:cubicBezTo>
                  <a:lnTo>
                    <a:pt x="4686" y="13288"/>
                  </a:lnTo>
                  <a:cubicBezTo>
                    <a:pt x="5315" y="13288"/>
                    <a:pt x="5595" y="12938"/>
                    <a:pt x="5595" y="12589"/>
                  </a:cubicBezTo>
                  <a:cubicBezTo>
                    <a:pt x="5595" y="12309"/>
                    <a:pt x="5350" y="12064"/>
                    <a:pt x="5071" y="12064"/>
                  </a:cubicBezTo>
                  <a:cubicBezTo>
                    <a:pt x="4791" y="12064"/>
                    <a:pt x="4581" y="12274"/>
                    <a:pt x="4581" y="12554"/>
                  </a:cubicBezTo>
                  <a:cubicBezTo>
                    <a:pt x="4581" y="12659"/>
                    <a:pt x="4581" y="12729"/>
                    <a:pt x="4616" y="12764"/>
                  </a:cubicBezTo>
                  <a:cubicBezTo>
                    <a:pt x="4651" y="12868"/>
                    <a:pt x="4686" y="12938"/>
                    <a:pt x="4511" y="12938"/>
                  </a:cubicBezTo>
                  <a:lnTo>
                    <a:pt x="3847" y="12938"/>
                  </a:lnTo>
                  <a:lnTo>
                    <a:pt x="3847" y="4337"/>
                  </a:lnTo>
                  <a:cubicBezTo>
                    <a:pt x="3847" y="3148"/>
                    <a:pt x="3742" y="1784"/>
                    <a:pt x="3077" y="385"/>
                  </a:cubicBezTo>
                  <a:lnTo>
                    <a:pt x="286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145" name="Google Shape;2145;p32"/>
          <p:cNvSpPr txBox="1">
            <a:spLocks noGrp="1"/>
          </p:cNvSpPr>
          <p:nvPr>
            <p:ph type="ctrTitle"/>
          </p:nvPr>
        </p:nvSpPr>
        <p:spPr>
          <a:xfrm>
            <a:off x="1432800" y="1177779"/>
            <a:ext cx="4500000" cy="187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 Narrow"/>
              <a:buNone/>
              <a:defRPr sz="2267" b="1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9pPr>
          </a:lstStyle>
          <a:p>
            <a:endParaRPr/>
          </a:p>
        </p:txBody>
      </p:sp>
      <p:sp>
        <p:nvSpPr>
          <p:cNvPr id="2146" name="Google Shape;2146;p32"/>
          <p:cNvSpPr txBox="1">
            <a:spLocks noGrp="1"/>
          </p:cNvSpPr>
          <p:nvPr>
            <p:ph type="subTitle" idx="1"/>
          </p:nvPr>
        </p:nvSpPr>
        <p:spPr>
          <a:xfrm>
            <a:off x="1432800" y="3195783"/>
            <a:ext cx="4500000" cy="6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 Narrow"/>
              <a:buNone/>
              <a:defRPr sz="1867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lvl="1" algn="ctr" rtl="0">
              <a:lnSpc>
                <a:spcPct val="114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2000">
                <a:latin typeface="Arial Narrow"/>
                <a:ea typeface="Arial Narrow"/>
                <a:cs typeface="Arial Narrow"/>
                <a:sym typeface="Arial Narrow"/>
              </a:defRPr>
            </a:lvl2pPr>
            <a:lvl3pPr lvl="2" algn="ctr" rtl="0">
              <a:lnSpc>
                <a:spcPct val="114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Narrow"/>
              <a:buNone/>
              <a:defRPr sz="1867">
                <a:latin typeface="Arial Narrow"/>
                <a:ea typeface="Arial Narrow"/>
                <a:cs typeface="Arial Narrow"/>
                <a:sym typeface="Arial Narrow"/>
              </a:defRPr>
            </a:lvl3pPr>
            <a:lvl4pPr lvl="3" algn="ctr" rtl="0">
              <a:lnSpc>
                <a:spcPct val="114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1600">
                <a:latin typeface="Arial Narrow"/>
                <a:ea typeface="Arial Narrow"/>
                <a:cs typeface="Arial Narrow"/>
                <a:sym typeface="Arial Narrow"/>
              </a:defRPr>
            </a:lvl4pPr>
            <a:lvl5pPr lvl="4" algn="ctr" rtl="0">
              <a:lnSpc>
                <a:spcPct val="114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1600">
                <a:latin typeface="Arial Narrow"/>
                <a:ea typeface="Arial Narrow"/>
                <a:cs typeface="Arial Narrow"/>
                <a:sym typeface="Arial Narrow"/>
              </a:defRPr>
            </a:lvl5pPr>
            <a:lvl6pPr lvl="5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1600">
                <a:latin typeface="Arial Narrow"/>
                <a:ea typeface="Arial Narrow"/>
                <a:cs typeface="Arial Narrow"/>
                <a:sym typeface="Arial Narrow"/>
              </a:defRPr>
            </a:lvl6pPr>
            <a:lvl7pPr lvl="6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1600">
                <a:latin typeface="Arial Narrow"/>
                <a:ea typeface="Arial Narrow"/>
                <a:cs typeface="Arial Narrow"/>
                <a:sym typeface="Arial Narrow"/>
              </a:defRPr>
            </a:lvl7pPr>
            <a:lvl8pPr lvl="7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1600">
                <a:latin typeface="Arial Narrow"/>
                <a:ea typeface="Arial Narrow"/>
                <a:cs typeface="Arial Narrow"/>
                <a:sym typeface="Arial Narrow"/>
              </a:defRPr>
            </a:lvl8pPr>
            <a:lvl9pPr lvl="8" algn="ctr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1600"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147" name="Google Shape;2147;p32"/>
          <p:cNvSpPr txBox="1">
            <a:spLocks noGrp="1"/>
          </p:cNvSpPr>
          <p:nvPr>
            <p:ph type="body" idx="3"/>
          </p:nvPr>
        </p:nvSpPr>
        <p:spPr>
          <a:xfrm>
            <a:off x="1432800" y="3943351"/>
            <a:ext cx="4500800" cy="2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>
                <a:solidFill>
                  <a:schemeClr val="lt1"/>
                </a:solidFill>
              </a:defRPr>
            </a:lvl1pPr>
            <a:lvl2pPr marL="1219170" lvl="1" indent="-406390" algn="l" rtl="0">
              <a:lnSpc>
                <a:spcPct val="114000"/>
              </a:lnSpc>
              <a:spcBef>
                <a:spcPts val="2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600">
                <a:solidFill>
                  <a:schemeClr val="lt1"/>
                </a:solidFill>
              </a:defRPr>
            </a:lvl2pPr>
            <a:lvl3pPr marL="1828754" lvl="2" indent="-406390" algn="l" rtl="0">
              <a:lnSpc>
                <a:spcPct val="114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Char char="­"/>
              <a:defRPr sz="1600">
                <a:solidFill>
                  <a:schemeClr val="lt1"/>
                </a:solidFill>
              </a:defRPr>
            </a:lvl3pPr>
            <a:lvl4pPr marL="2438339" lvl="3" indent="-406390" algn="l" rtl="0">
              <a:lnSpc>
                <a:spcPct val="114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600">
                <a:solidFill>
                  <a:schemeClr val="lt1"/>
                </a:solidFill>
              </a:defRPr>
            </a:lvl4pPr>
            <a:lvl5pPr marL="3047924" lvl="4" indent="-406390" algn="l" rtl="0">
              <a:lnSpc>
                <a:spcPct val="114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600">
                <a:solidFill>
                  <a:schemeClr val="lt1"/>
                </a:solidFill>
              </a:defRPr>
            </a:lvl5pPr>
            <a:lvl6pPr marL="3657509" lvl="5" indent="-40639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600">
                <a:solidFill>
                  <a:schemeClr val="lt1"/>
                </a:solidFill>
              </a:defRPr>
            </a:lvl6pPr>
            <a:lvl7pPr marL="4267093" lvl="6" indent="-40639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600">
                <a:solidFill>
                  <a:schemeClr val="lt1"/>
                </a:solidFill>
              </a:defRPr>
            </a:lvl7pPr>
            <a:lvl8pPr marL="4876678" lvl="7" indent="-40639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600">
                <a:solidFill>
                  <a:schemeClr val="lt1"/>
                </a:solidFill>
              </a:defRPr>
            </a:lvl8pPr>
            <a:lvl9pPr marL="5486263" lvl="8" indent="-40639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31132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- with Image - M Frame">
  <p:cSld name="Text - with Image - M Frame">
    <p:spTree>
      <p:nvGrpSpPr>
        <p:cNvPr id="1" name="Shape 1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3" name="Google Shape;1313;p20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0" y="-16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4" name="Google Shape;1314;p20"/>
          <p:cNvSpPr>
            <a:spLocks noGrp="1"/>
          </p:cNvSpPr>
          <p:nvPr>
            <p:ph type="pic" idx="2"/>
          </p:nvPr>
        </p:nvSpPr>
        <p:spPr>
          <a:xfrm>
            <a:off x="8325812" y="100"/>
            <a:ext cx="3866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15" name="Google Shape;1315;p20"/>
          <p:cNvSpPr/>
          <p:nvPr/>
        </p:nvSpPr>
        <p:spPr>
          <a:xfrm>
            <a:off x="8312662" y="66"/>
            <a:ext cx="3879444" cy="6858091"/>
          </a:xfrm>
          <a:custGeom>
            <a:avLst/>
            <a:gdLst/>
            <a:ahLst/>
            <a:cxnLst/>
            <a:rect l="l" t="t" r="r" b="b"/>
            <a:pathLst>
              <a:path w="117654" h="207989" extrusionOk="0">
                <a:moveTo>
                  <a:pt x="9695" y="1602"/>
                </a:moveTo>
                <a:lnTo>
                  <a:pt x="9695" y="21115"/>
                </a:lnTo>
                <a:lnTo>
                  <a:pt x="7436" y="21115"/>
                </a:lnTo>
                <a:lnTo>
                  <a:pt x="7436" y="12776"/>
                </a:lnTo>
                <a:lnTo>
                  <a:pt x="6778" y="21115"/>
                </a:lnTo>
                <a:lnTo>
                  <a:pt x="4272" y="21115"/>
                </a:lnTo>
                <a:lnTo>
                  <a:pt x="3615" y="12776"/>
                </a:lnTo>
                <a:lnTo>
                  <a:pt x="3615" y="21115"/>
                </a:lnTo>
                <a:lnTo>
                  <a:pt x="1356" y="21115"/>
                </a:lnTo>
                <a:lnTo>
                  <a:pt x="1356" y="1602"/>
                </a:lnTo>
                <a:lnTo>
                  <a:pt x="4971" y="1602"/>
                </a:lnTo>
                <a:lnTo>
                  <a:pt x="5546" y="8216"/>
                </a:lnTo>
                <a:lnTo>
                  <a:pt x="6080" y="1602"/>
                </a:lnTo>
                <a:close/>
                <a:moveTo>
                  <a:pt x="19390" y="1602"/>
                </a:moveTo>
                <a:lnTo>
                  <a:pt x="19390" y="21115"/>
                </a:lnTo>
                <a:lnTo>
                  <a:pt x="17172" y="21115"/>
                </a:lnTo>
                <a:lnTo>
                  <a:pt x="17172" y="12776"/>
                </a:lnTo>
                <a:lnTo>
                  <a:pt x="16473" y="21115"/>
                </a:lnTo>
                <a:lnTo>
                  <a:pt x="13967" y="21115"/>
                </a:lnTo>
                <a:lnTo>
                  <a:pt x="13310" y="12776"/>
                </a:lnTo>
                <a:lnTo>
                  <a:pt x="13310" y="21115"/>
                </a:lnTo>
                <a:lnTo>
                  <a:pt x="11051" y="21115"/>
                </a:lnTo>
                <a:lnTo>
                  <a:pt x="11051" y="1602"/>
                </a:lnTo>
                <a:lnTo>
                  <a:pt x="14707" y="1602"/>
                </a:lnTo>
                <a:lnTo>
                  <a:pt x="15241" y="8216"/>
                </a:lnTo>
                <a:lnTo>
                  <a:pt x="15775" y="1602"/>
                </a:lnTo>
                <a:close/>
                <a:moveTo>
                  <a:pt x="29126" y="1602"/>
                </a:moveTo>
                <a:lnTo>
                  <a:pt x="29126" y="21115"/>
                </a:lnTo>
                <a:lnTo>
                  <a:pt x="26866" y="21115"/>
                </a:lnTo>
                <a:lnTo>
                  <a:pt x="26866" y="12776"/>
                </a:lnTo>
                <a:lnTo>
                  <a:pt x="26168" y="21115"/>
                </a:lnTo>
                <a:lnTo>
                  <a:pt x="23703" y="21115"/>
                </a:lnTo>
                <a:lnTo>
                  <a:pt x="23005" y="12776"/>
                </a:lnTo>
                <a:lnTo>
                  <a:pt x="23005" y="21115"/>
                </a:lnTo>
                <a:lnTo>
                  <a:pt x="20745" y="21115"/>
                </a:lnTo>
                <a:lnTo>
                  <a:pt x="20745" y="1602"/>
                </a:lnTo>
                <a:lnTo>
                  <a:pt x="24402" y="1602"/>
                </a:lnTo>
                <a:lnTo>
                  <a:pt x="24936" y="8216"/>
                </a:lnTo>
                <a:lnTo>
                  <a:pt x="25470" y="1602"/>
                </a:lnTo>
                <a:close/>
                <a:moveTo>
                  <a:pt x="38821" y="1602"/>
                </a:moveTo>
                <a:lnTo>
                  <a:pt x="38821" y="21115"/>
                </a:lnTo>
                <a:lnTo>
                  <a:pt x="36561" y="21115"/>
                </a:lnTo>
                <a:lnTo>
                  <a:pt x="36561" y="12776"/>
                </a:lnTo>
                <a:lnTo>
                  <a:pt x="35863" y="21115"/>
                </a:lnTo>
                <a:lnTo>
                  <a:pt x="33398" y="21115"/>
                </a:lnTo>
                <a:lnTo>
                  <a:pt x="32700" y="12776"/>
                </a:lnTo>
                <a:lnTo>
                  <a:pt x="32700" y="21115"/>
                </a:lnTo>
                <a:lnTo>
                  <a:pt x="30440" y="21115"/>
                </a:lnTo>
                <a:lnTo>
                  <a:pt x="30440" y="1602"/>
                </a:lnTo>
                <a:lnTo>
                  <a:pt x="34097" y="1602"/>
                </a:lnTo>
                <a:lnTo>
                  <a:pt x="34631" y="8216"/>
                </a:lnTo>
                <a:lnTo>
                  <a:pt x="35165" y="1602"/>
                </a:lnTo>
                <a:close/>
                <a:moveTo>
                  <a:pt x="48516" y="1602"/>
                </a:moveTo>
                <a:lnTo>
                  <a:pt x="48516" y="21115"/>
                </a:lnTo>
                <a:lnTo>
                  <a:pt x="46256" y="21115"/>
                </a:lnTo>
                <a:lnTo>
                  <a:pt x="46256" y="12776"/>
                </a:lnTo>
                <a:lnTo>
                  <a:pt x="45558" y="21115"/>
                </a:lnTo>
                <a:lnTo>
                  <a:pt x="43093" y="21115"/>
                </a:lnTo>
                <a:lnTo>
                  <a:pt x="42436" y="12776"/>
                </a:lnTo>
                <a:lnTo>
                  <a:pt x="42436" y="21115"/>
                </a:lnTo>
                <a:lnTo>
                  <a:pt x="40176" y="21115"/>
                </a:lnTo>
                <a:lnTo>
                  <a:pt x="40176" y="1602"/>
                </a:lnTo>
                <a:lnTo>
                  <a:pt x="43791" y="1602"/>
                </a:lnTo>
                <a:lnTo>
                  <a:pt x="44326" y="8216"/>
                </a:lnTo>
                <a:lnTo>
                  <a:pt x="44860" y="1602"/>
                </a:lnTo>
                <a:close/>
                <a:moveTo>
                  <a:pt x="58211" y="1602"/>
                </a:moveTo>
                <a:lnTo>
                  <a:pt x="58211" y="21115"/>
                </a:lnTo>
                <a:lnTo>
                  <a:pt x="55951" y="21115"/>
                </a:lnTo>
                <a:lnTo>
                  <a:pt x="55951" y="12776"/>
                </a:lnTo>
                <a:lnTo>
                  <a:pt x="55294" y="21115"/>
                </a:lnTo>
                <a:lnTo>
                  <a:pt x="52788" y="21115"/>
                </a:lnTo>
                <a:lnTo>
                  <a:pt x="52131" y="12776"/>
                </a:lnTo>
                <a:lnTo>
                  <a:pt x="52131" y="21115"/>
                </a:lnTo>
                <a:lnTo>
                  <a:pt x="49871" y="21115"/>
                </a:lnTo>
                <a:lnTo>
                  <a:pt x="49871" y="1602"/>
                </a:lnTo>
                <a:lnTo>
                  <a:pt x="53486" y="1602"/>
                </a:lnTo>
                <a:lnTo>
                  <a:pt x="54020" y="8216"/>
                </a:lnTo>
                <a:lnTo>
                  <a:pt x="54596" y="1602"/>
                </a:lnTo>
                <a:close/>
                <a:moveTo>
                  <a:pt x="67906" y="1602"/>
                </a:moveTo>
                <a:lnTo>
                  <a:pt x="67906" y="21115"/>
                </a:lnTo>
                <a:lnTo>
                  <a:pt x="65646" y="21115"/>
                </a:lnTo>
                <a:lnTo>
                  <a:pt x="65646" y="12776"/>
                </a:lnTo>
                <a:lnTo>
                  <a:pt x="64989" y="21115"/>
                </a:lnTo>
                <a:lnTo>
                  <a:pt x="62483" y="21115"/>
                </a:lnTo>
                <a:lnTo>
                  <a:pt x="61826" y="12776"/>
                </a:lnTo>
                <a:lnTo>
                  <a:pt x="61826" y="21115"/>
                </a:lnTo>
                <a:lnTo>
                  <a:pt x="59566" y="21115"/>
                </a:lnTo>
                <a:lnTo>
                  <a:pt x="59566" y="1602"/>
                </a:lnTo>
                <a:lnTo>
                  <a:pt x="63181" y="1602"/>
                </a:lnTo>
                <a:lnTo>
                  <a:pt x="63715" y="8216"/>
                </a:lnTo>
                <a:lnTo>
                  <a:pt x="64290" y="1602"/>
                </a:lnTo>
                <a:close/>
                <a:moveTo>
                  <a:pt x="77600" y="1602"/>
                </a:moveTo>
                <a:lnTo>
                  <a:pt x="77600" y="21115"/>
                </a:lnTo>
                <a:lnTo>
                  <a:pt x="75341" y="21115"/>
                </a:lnTo>
                <a:lnTo>
                  <a:pt x="75341" y="12776"/>
                </a:lnTo>
                <a:lnTo>
                  <a:pt x="74684" y="21115"/>
                </a:lnTo>
                <a:lnTo>
                  <a:pt x="72178" y="21115"/>
                </a:lnTo>
                <a:lnTo>
                  <a:pt x="71521" y="12776"/>
                </a:lnTo>
                <a:lnTo>
                  <a:pt x="71521" y="21115"/>
                </a:lnTo>
                <a:lnTo>
                  <a:pt x="69261" y="21115"/>
                </a:lnTo>
                <a:lnTo>
                  <a:pt x="69261" y="1602"/>
                </a:lnTo>
                <a:lnTo>
                  <a:pt x="72876" y="1602"/>
                </a:lnTo>
                <a:lnTo>
                  <a:pt x="73451" y="8216"/>
                </a:lnTo>
                <a:lnTo>
                  <a:pt x="73985" y="1602"/>
                </a:lnTo>
                <a:close/>
                <a:moveTo>
                  <a:pt x="87295" y="1602"/>
                </a:moveTo>
                <a:lnTo>
                  <a:pt x="87295" y="21115"/>
                </a:lnTo>
                <a:lnTo>
                  <a:pt x="85077" y="21115"/>
                </a:lnTo>
                <a:lnTo>
                  <a:pt x="85077" y="12776"/>
                </a:lnTo>
                <a:lnTo>
                  <a:pt x="84379" y="21115"/>
                </a:lnTo>
                <a:lnTo>
                  <a:pt x="81914" y="21115"/>
                </a:lnTo>
                <a:lnTo>
                  <a:pt x="81216" y="12776"/>
                </a:lnTo>
                <a:lnTo>
                  <a:pt x="81216" y="21115"/>
                </a:lnTo>
                <a:lnTo>
                  <a:pt x="78956" y="21115"/>
                </a:lnTo>
                <a:lnTo>
                  <a:pt x="78956" y="1602"/>
                </a:lnTo>
                <a:lnTo>
                  <a:pt x="82612" y="1602"/>
                </a:lnTo>
                <a:lnTo>
                  <a:pt x="83146" y="8216"/>
                </a:lnTo>
                <a:lnTo>
                  <a:pt x="83680" y="1602"/>
                </a:lnTo>
                <a:close/>
                <a:moveTo>
                  <a:pt x="96990" y="1602"/>
                </a:moveTo>
                <a:lnTo>
                  <a:pt x="96990" y="21115"/>
                </a:lnTo>
                <a:lnTo>
                  <a:pt x="94772" y="21115"/>
                </a:lnTo>
                <a:lnTo>
                  <a:pt x="94772" y="12776"/>
                </a:lnTo>
                <a:lnTo>
                  <a:pt x="94074" y="21115"/>
                </a:lnTo>
                <a:lnTo>
                  <a:pt x="91609" y="21115"/>
                </a:lnTo>
                <a:lnTo>
                  <a:pt x="90910" y="12776"/>
                </a:lnTo>
                <a:lnTo>
                  <a:pt x="90910" y="21115"/>
                </a:lnTo>
                <a:lnTo>
                  <a:pt x="88651" y="21115"/>
                </a:lnTo>
                <a:lnTo>
                  <a:pt x="88651" y="1602"/>
                </a:lnTo>
                <a:lnTo>
                  <a:pt x="92307" y="1602"/>
                </a:lnTo>
                <a:lnTo>
                  <a:pt x="92841" y="8216"/>
                </a:lnTo>
                <a:lnTo>
                  <a:pt x="93375" y="1602"/>
                </a:lnTo>
                <a:close/>
                <a:moveTo>
                  <a:pt x="106726" y="1602"/>
                </a:moveTo>
                <a:lnTo>
                  <a:pt x="106726" y="21115"/>
                </a:lnTo>
                <a:lnTo>
                  <a:pt x="104467" y="21115"/>
                </a:lnTo>
                <a:lnTo>
                  <a:pt x="104467" y="12776"/>
                </a:lnTo>
                <a:lnTo>
                  <a:pt x="103769" y="21115"/>
                </a:lnTo>
                <a:lnTo>
                  <a:pt x="101304" y="21115"/>
                </a:lnTo>
                <a:lnTo>
                  <a:pt x="100605" y="12776"/>
                </a:lnTo>
                <a:lnTo>
                  <a:pt x="100605" y="21115"/>
                </a:lnTo>
                <a:lnTo>
                  <a:pt x="98387" y="21115"/>
                </a:lnTo>
                <a:lnTo>
                  <a:pt x="98387" y="1602"/>
                </a:lnTo>
                <a:lnTo>
                  <a:pt x="102002" y="1602"/>
                </a:lnTo>
                <a:lnTo>
                  <a:pt x="102536" y="8216"/>
                </a:lnTo>
                <a:lnTo>
                  <a:pt x="103070" y="1602"/>
                </a:lnTo>
                <a:close/>
                <a:moveTo>
                  <a:pt x="116421" y="1602"/>
                </a:moveTo>
                <a:lnTo>
                  <a:pt x="116421" y="21115"/>
                </a:lnTo>
                <a:lnTo>
                  <a:pt x="114162" y="21115"/>
                </a:lnTo>
                <a:lnTo>
                  <a:pt x="114162" y="12776"/>
                </a:lnTo>
                <a:lnTo>
                  <a:pt x="113505" y="21115"/>
                </a:lnTo>
                <a:lnTo>
                  <a:pt x="110999" y="21115"/>
                </a:lnTo>
                <a:lnTo>
                  <a:pt x="110300" y="12776"/>
                </a:lnTo>
                <a:lnTo>
                  <a:pt x="110300" y="21115"/>
                </a:lnTo>
                <a:lnTo>
                  <a:pt x="108082" y="21115"/>
                </a:lnTo>
                <a:lnTo>
                  <a:pt x="108082" y="1602"/>
                </a:lnTo>
                <a:lnTo>
                  <a:pt x="111697" y="1602"/>
                </a:lnTo>
                <a:lnTo>
                  <a:pt x="112231" y="8216"/>
                </a:lnTo>
                <a:lnTo>
                  <a:pt x="112806" y="1602"/>
                </a:lnTo>
                <a:close/>
                <a:moveTo>
                  <a:pt x="9695" y="22183"/>
                </a:moveTo>
                <a:lnTo>
                  <a:pt x="9695" y="41696"/>
                </a:lnTo>
                <a:lnTo>
                  <a:pt x="7436" y="41696"/>
                </a:lnTo>
                <a:lnTo>
                  <a:pt x="7436" y="33357"/>
                </a:lnTo>
                <a:lnTo>
                  <a:pt x="6778" y="41696"/>
                </a:lnTo>
                <a:lnTo>
                  <a:pt x="4272" y="41696"/>
                </a:lnTo>
                <a:lnTo>
                  <a:pt x="3615" y="33357"/>
                </a:lnTo>
                <a:lnTo>
                  <a:pt x="3615" y="41696"/>
                </a:lnTo>
                <a:lnTo>
                  <a:pt x="1356" y="41696"/>
                </a:lnTo>
                <a:lnTo>
                  <a:pt x="1356" y="22183"/>
                </a:lnTo>
                <a:lnTo>
                  <a:pt x="4971" y="22183"/>
                </a:lnTo>
                <a:lnTo>
                  <a:pt x="5546" y="28797"/>
                </a:lnTo>
                <a:lnTo>
                  <a:pt x="6080" y="22183"/>
                </a:lnTo>
                <a:close/>
                <a:moveTo>
                  <a:pt x="19390" y="22183"/>
                </a:moveTo>
                <a:lnTo>
                  <a:pt x="19390" y="41696"/>
                </a:lnTo>
                <a:lnTo>
                  <a:pt x="17172" y="41696"/>
                </a:lnTo>
                <a:lnTo>
                  <a:pt x="17172" y="33357"/>
                </a:lnTo>
                <a:lnTo>
                  <a:pt x="16473" y="41696"/>
                </a:lnTo>
                <a:lnTo>
                  <a:pt x="13967" y="41696"/>
                </a:lnTo>
                <a:lnTo>
                  <a:pt x="13310" y="33357"/>
                </a:lnTo>
                <a:lnTo>
                  <a:pt x="13310" y="41696"/>
                </a:lnTo>
                <a:lnTo>
                  <a:pt x="11051" y="41696"/>
                </a:lnTo>
                <a:lnTo>
                  <a:pt x="11051" y="22183"/>
                </a:lnTo>
                <a:lnTo>
                  <a:pt x="14707" y="22183"/>
                </a:lnTo>
                <a:lnTo>
                  <a:pt x="15241" y="28797"/>
                </a:lnTo>
                <a:lnTo>
                  <a:pt x="15775" y="22183"/>
                </a:lnTo>
                <a:close/>
                <a:moveTo>
                  <a:pt x="29126" y="22183"/>
                </a:moveTo>
                <a:lnTo>
                  <a:pt x="29126" y="41696"/>
                </a:lnTo>
                <a:lnTo>
                  <a:pt x="26866" y="41696"/>
                </a:lnTo>
                <a:lnTo>
                  <a:pt x="26866" y="33357"/>
                </a:lnTo>
                <a:lnTo>
                  <a:pt x="26168" y="41696"/>
                </a:lnTo>
                <a:lnTo>
                  <a:pt x="23703" y="41696"/>
                </a:lnTo>
                <a:lnTo>
                  <a:pt x="23005" y="33357"/>
                </a:lnTo>
                <a:lnTo>
                  <a:pt x="23005" y="41696"/>
                </a:lnTo>
                <a:lnTo>
                  <a:pt x="20745" y="41696"/>
                </a:lnTo>
                <a:lnTo>
                  <a:pt x="20745" y="22183"/>
                </a:lnTo>
                <a:lnTo>
                  <a:pt x="24402" y="22183"/>
                </a:lnTo>
                <a:lnTo>
                  <a:pt x="24936" y="28797"/>
                </a:lnTo>
                <a:lnTo>
                  <a:pt x="25470" y="22183"/>
                </a:lnTo>
                <a:close/>
                <a:moveTo>
                  <a:pt x="38821" y="22183"/>
                </a:moveTo>
                <a:lnTo>
                  <a:pt x="38821" y="41696"/>
                </a:lnTo>
                <a:lnTo>
                  <a:pt x="36561" y="41696"/>
                </a:lnTo>
                <a:lnTo>
                  <a:pt x="36561" y="33357"/>
                </a:lnTo>
                <a:lnTo>
                  <a:pt x="35863" y="41696"/>
                </a:lnTo>
                <a:lnTo>
                  <a:pt x="33398" y="41696"/>
                </a:lnTo>
                <a:lnTo>
                  <a:pt x="32700" y="33357"/>
                </a:lnTo>
                <a:lnTo>
                  <a:pt x="32700" y="41696"/>
                </a:lnTo>
                <a:lnTo>
                  <a:pt x="30440" y="41696"/>
                </a:lnTo>
                <a:lnTo>
                  <a:pt x="30440" y="22183"/>
                </a:lnTo>
                <a:lnTo>
                  <a:pt x="34097" y="22183"/>
                </a:lnTo>
                <a:lnTo>
                  <a:pt x="34631" y="28797"/>
                </a:lnTo>
                <a:lnTo>
                  <a:pt x="35165" y="22183"/>
                </a:lnTo>
                <a:close/>
                <a:moveTo>
                  <a:pt x="48516" y="22183"/>
                </a:moveTo>
                <a:lnTo>
                  <a:pt x="48516" y="41696"/>
                </a:lnTo>
                <a:lnTo>
                  <a:pt x="46256" y="41696"/>
                </a:lnTo>
                <a:lnTo>
                  <a:pt x="46256" y="33357"/>
                </a:lnTo>
                <a:lnTo>
                  <a:pt x="45558" y="41696"/>
                </a:lnTo>
                <a:lnTo>
                  <a:pt x="43093" y="41696"/>
                </a:lnTo>
                <a:lnTo>
                  <a:pt x="42436" y="33357"/>
                </a:lnTo>
                <a:lnTo>
                  <a:pt x="42436" y="41696"/>
                </a:lnTo>
                <a:lnTo>
                  <a:pt x="40176" y="41696"/>
                </a:lnTo>
                <a:lnTo>
                  <a:pt x="40176" y="22183"/>
                </a:lnTo>
                <a:lnTo>
                  <a:pt x="43791" y="22183"/>
                </a:lnTo>
                <a:lnTo>
                  <a:pt x="44326" y="28797"/>
                </a:lnTo>
                <a:lnTo>
                  <a:pt x="44860" y="22183"/>
                </a:lnTo>
                <a:close/>
                <a:moveTo>
                  <a:pt x="58211" y="22183"/>
                </a:moveTo>
                <a:lnTo>
                  <a:pt x="58211" y="41696"/>
                </a:lnTo>
                <a:lnTo>
                  <a:pt x="55951" y="41696"/>
                </a:lnTo>
                <a:lnTo>
                  <a:pt x="55951" y="33357"/>
                </a:lnTo>
                <a:lnTo>
                  <a:pt x="55294" y="41696"/>
                </a:lnTo>
                <a:lnTo>
                  <a:pt x="52788" y="41696"/>
                </a:lnTo>
                <a:lnTo>
                  <a:pt x="52131" y="33357"/>
                </a:lnTo>
                <a:lnTo>
                  <a:pt x="52131" y="41696"/>
                </a:lnTo>
                <a:lnTo>
                  <a:pt x="49871" y="41696"/>
                </a:lnTo>
                <a:lnTo>
                  <a:pt x="49871" y="22183"/>
                </a:lnTo>
                <a:lnTo>
                  <a:pt x="53486" y="22183"/>
                </a:lnTo>
                <a:lnTo>
                  <a:pt x="54020" y="28797"/>
                </a:lnTo>
                <a:lnTo>
                  <a:pt x="54596" y="22183"/>
                </a:lnTo>
                <a:close/>
                <a:moveTo>
                  <a:pt x="67906" y="22183"/>
                </a:moveTo>
                <a:lnTo>
                  <a:pt x="67906" y="41696"/>
                </a:lnTo>
                <a:lnTo>
                  <a:pt x="65646" y="41696"/>
                </a:lnTo>
                <a:lnTo>
                  <a:pt x="65646" y="33357"/>
                </a:lnTo>
                <a:lnTo>
                  <a:pt x="64989" y="41696"/>
                </a:lnTo>
                <a:lnTo>
                  <a:pt x="62483" y="41696"/>
                </a:lnTo>
                <a:lnTo>
                  <a:pt x="61826" y="33357"/>
                </a:lnTo>
                <a:lnTo>
                  <a:pt x="61826" y="41696"/>
                </a:lnTo>
                <a:lnTo>
                  <a:pt x="59566" y="41696"/>
                </a:lnTo>
                <a:lnTo>
                  <a:pt x="59566" y="22183"/>
                </a:lnTo>
                <a:lnTo>
                  <a:pt x="63181" y="22183"/>
                </a:lnTo>
                <a:lnTo>
                  <a:pt x="63715" y="28797"/>
                </a:lnTo>
                <a:lnTo>
                  <a:pt x="64290" y="22183"/>
                </a:lnTo>
                <a:close/>
                <a:moveTo>
                  <a:pt x="77600" y="22183"/>
                </a:moveTo>
                <a:lnTo>
                  <a:pt x="77600" y="41696"/>
                </a:lnTo>
                <a:lnTo>
                  <a:pt x="75341" y="41696"/>
                </a:lnTo>
                <a:lnTo>
                  <a:pt x="75341" y="33357"/>
                </a:lnTo>
                <a:lnTo>
                  <a:pt x="74684" y="41696"/>
                </a:lnTo>
                <a:lnTo>
                  <a:pt x="72178" y="41696"/>
                </a:lnTo>
                <a:lnTo>
                  <a:pt x="71521" y="33357"/>
                </a:lnTo>
                <a:lnTo>
                  <a:pt x="71521" y="41696"/>
                </a:lnTo>
                <a:lnTo>
                  <a:pt x="69261" y="41696"/>
                </a:lnTo>
                <a:lnTo>
                  <a:pt x="69261" y="22183"/>
                </a:lnTo>
                <a:lnTo>
                  <a:pt x="72876" y="22183"/>
                </a:lnTo>
                <a:lnTo>
                  <a:pt x="73451" y="28797"/>
                </a:lnTo>
                <a:lnTo>
                  <a:pt x="73985" y="22183"/>
                </a:lnTo>
                <a:close/>
                <a:moveTo>
                  <a:pt x="87295" y="22183"/>
                </a:moveTo>
                <a:lnTo>
                  <a:pt x="87295" y="41696"/>
                </a:lnTo>
                <a:lnTo>
                  <a:pt x="85077" y="41696"/>
                </a:lnTo>
                <a:lnTo>
                  <a:pt x="85077" y="33357"/>
                </a:lnTo>
                <a:lnTo>
                  <a:pt x="84379" y="41696"/>
                </a:lnTo>
                <a:lnTo>
                  <a:pt x="81914" y="41696"/>
                </a:lnTo>
                <a:lnTo>
                  <a:pt x="81216" y="33357"/>
                </a:lnTo>
                <a:lnTo>
                  <a:pt x="81216" y="41696"/>
                </a:lnTo>
                <a:lnTo>
                  <a:pt x="78956" y="41696"/>
                </a:lnTo>
                <a:lnTo>
                  <a:pt x="78956" y="22183"/>
                </a:lnTo>
                <a:lnTo>
                  <a:pt x="82612" y="22183"/>
                </a:lnTo>
                <a:lnTo>
                  <a:pt x="83146" y="28797"/>
                </a:lnTo>
                <a:lnTo>
                  <a:pt x="83680" y="22183"/>
                </a:lnTo>
                <a:close/>
                <a:moveTo>
                  <a:pt x="96990" y="22183"/>
                </a:moveTo>
                <a:lnTo>
                  <a:pt x="96990" y="41696"/>
                </a:lnTo>
                <a:lnTo>
                  <a:pt x="94772" y="41696"/>
                </a:lnTo>
                <a:lnTo>
                  <a:pt x="94772" y="33357"/>
                </a:lnTo>
                <a:lnTo>
                  <a:pt x="94074" y="41696"/>
                </a:lnTo>
                <a:lnTo>
                  <a:pt x="91609" y="41696"/>
                </a:lnTo>
                <a:lnTo>
                  <a:pt x="90910" y="33357"/>
                </a:lnTo>
                <a:lnTo>
                  <a:pt x="90910" y="41696"/>
                </a:lnTo>
                <a:lnTo>
                  <a:pt x="88651" y="41696"/>
                </a:lnTo>
                <a:lnTo>
                  <a:pt x="88651" y="22183"/>
                </a:lnTo>
                <a:lnTo>
                  <a:pt x="92307" y="22183"/>
                </a:lnTo>
                <a:lnTo>
                  <a:pt x="92841" y="28797"/>
                </a:lnTo>
                <a:lnTo>
                  <a:pt x="93375" y="22183"/>
                </a:lnTo>
                <a:close/>
                <a:moveTo>
                  <a:pt x="106726" y="22183"/>
                </a:moveTo>
                <a:lnTo>
                  <a:pt x="106726" y="41696"/>
                </a:lnTo>
                <a:lnTo>
                  <a:pt x="104467" y="41696"/>
                </a:lnTo>
                <a:lnTo>
                  <a:pt x="104467" y="33357"/>
                </a:lnTo>
                <a:lnTo>
                  <a:pt x="103769" y="41696"/>
                </a:lnTo>
                <a:lnTo>
                  <a:pt x="101304" y="41696"/>
                </a:lnTo>
                <a:lnTo>
                  <a:pt x="100605" y="33357"/>
                </a:lnTo>
                <a:lnTo>
                  <a:pt x="100605" y="41696"/>
                </a:lnTo>
                <a:lnTo>
                  <a:pt x="98387" y="41696"/>
                </a:lnTo>
                <a:lnTo>
                  <a:pt x="98387" y="22183"/>
                </a:lnTo>
                <a:lnTo>
                  <a:pt x="102002" y="22183"/>
                </a:lnTo>
                <a:lnTo>
                  <a:pt x="102536" y="28797"/>
                </a:lnTo>
                <a:lnTo>
                  <a:pt x="103070" y="22183"/>
                </a:lnTo>
                <a:close/>
                <a:moveTo>
                  <a:pt x="116421" y="22183"/>
                </a:moveTo>
                <a:lnTo>
                  <a:pt x="116421" y="41696"/>
                </a:lnTo>
                <a:lnTo>
                  <a:pt x="114162" y="41696"/>
                </a:lnTo>
                <a:lnTo>
                  <a:pt x="114162" y="33357"/>
                </a:lnTo>
                <a:lnTo>
                  <a:pt x="113505" y="41696"/>
                </a:lnTo>
                <a:lnTo>
                  <a:pt x="110999" y="41696"/>
                </a:lnTo>
                <a:lnTo>
                  <a:pt x="110300" y="33357"/>
                </a:lnTo>
                <a:lnTo>
                  <a:pt x="110300" y="41696"/>
                </a:lnTo>
                <a:lnTo>
                  <a:pt x="108082" y="41696"/>
                </a:lnTo>
                <a:lnTo>
                  <a:pt x="108082" y="22183"/>
                </a:lnTo>
                <a:lnTo>
                  <a:pt x="111697" y="22183"/>
                </a:lnTo>
                <a:lnTo>
                  <a:pt x="112231" y="28797"/>
                </a:lnTo>
                <a:lnTo>
                  <a:pt x="112806" y="22183"/>
                </a:lnTo>
                <a:close/>
                <a:moveTo>
                  <a:pt x="9695" y="42764"/>
                </a:moveTo>
                <a:lnTo>
                  <a:pt x="9695" y="62278"/>
                </a:lnTo>
                <a:lnTo>
                  <a:pt x="7436" y="62278"/>
                </a:lnTo>
                <a:lnTo>
                  <a:pt x="7436" y="53938"/>
                </a:lnTo>
                <a:lnTo>
                  <a:pt x="6778" y="62278"/>
                </a:lnTo>
                <a:lnTo>
                  <a:pt x="4272" y="62278"/>
                </a:lnTo>
                <a:lnTo>
                  <a:pt x="3615" y="53938"/>
                </a:lnTo>
                <a:lnTo>
                  <a:pt x="3615" y="62278"/>
                </a:lnTo>
                <a:lnTo>
                  <a:pt x="1356" y="62278"/>
                </a:lnTo>
                <a:lnTo>
                  <a:pt x="1356" y="42764"/>
                </a:lnTo>
                <a:lnTo>
                  <a:pt x="4971" y="42764"/>
                </a:lnTo>
                <a:lnTo>
                  <a:pt x="5546" y="49378"/>
                </a:lnTo>
                <a:lnTo>
                  <a:pt x="6080" y="42764"/>
                </a:lnTo>
                <a:close/>
                <a:moveTo>
                  <a:pt x="19390" y="42764"/>
                </a:moveTo>
                <a:lnTo>
                  <a:pt x="19390" y="62278"/>
                </a:lnTo>
                <a:lnTo>
                  <a:pt x="17172" y="62278"/>
                </a:lnTo>
                <a:lnTo>
                  <a:pt x="17172" y="53938"/>
                </a:lnTo>
                <a:lnTo>
                  <a:pt x="16473" y="62278"/>
                </a:lnTo>
                <a:lnTo>
                  <a:pt x="13967" y="62278"/>
                </a:lnTo>
                <a:lnTo>
                  <a:pt x="13310" y="53938"/>
                </a:lnTo>
                <a:lnTo>
                  <a:pt x="13310" y="62278"/>
                </a:lnTo>
                <a:lnTo>
                  <a:pt x="11051" y="62278"/>
                </a:lnTo>
                <a:lnTo>
                  <a:pt x="11051" y="42764"/>
                </a:lnTo>
                <a:lnTo>
                  <a:pt x="14707" y="42764"/>
                </a:lnTo>
                <a:lnTo>
                  <a:pt x="15241" y="49378"/>
                </a:lnTo>
                <a:lnTo>
                  <a:pt x="15775" y="42764"/>
                </a:lnTo>
                <a:close/>
                <a:moveTo>
                  <a:pt x="29126" y="42764"/>
                </a:moveTo>
                <a:lnTo>
                  <a:pt x="29126" y="62278"/>
                </a:lnTo>
                <a:lnTo>
                  <a:pt x="26866" y="62278"/>
                </a:lnTo>
                <a:lnTo>
                  <a:pt x="26866" y="53938"/>
                </a:lnTo>
                <a:lnTo>
                  <a:pt x="26168" y="62278"/>
                </a:lnTo>
                <a:lnTo>
                  <a:pt x="23703" y="62278"/>
                </a:lnTo>
                <a:lnTo>
                  <a:pt x="23005" y="53938"/>
                </a:lnTo>
                <a:lnTo>
                  <a:pt x="23005" y="62278"/>
                </a:lnTo>
                <a:lnTo>
                  <a:pt x="20745" y="62278"/>
                </a:lnTo>
                <a:lnTo>
                  <a:pt x="20745" y="42764"/>
                </a:lnTo>
                <a:lnTo>
                  <a:pt x="24402" y="42764"/>
                </a:lnTo>
                <a:lnTo>
                  <a:pt x="24936" y="49378"/>
                </a:lnTo>
                <a:lnTo>
                  <a:pt x="25470" y="42764"/>
                </a:lnTo>
                <a:close/>
                <a:moveTo>
                  <a:pt x="38821" y="42764"/>
                </a:moveTo>
                <a:lnTo>
                  <a:pt x="38821" y="62278"/>
                </a:lnTo>
                <a:lnTo>
                  <a:pt x="36561" y="62278"/>
                </a:lnTo>
                <a:lnTo>
                  <a:pt x="36561" y="53938"/>
                </a:lnTo>
                <a:lnTo>
                  <a:pt x="35863" y="62278"/>
                </a:lnTo>
                <a:lnTo>
                  <a:pt x="33398" y="62278"/>
                </a:lnTo>
                <a:lnTo>
                  <a:pt x="32700" y="53938"/>
                </a:lnTo>
                <a:lnTo>
                  <a:pt x="32700" y="62278"/>
                </a:lnTo>
                <a:lnTo>
                  <a:pt x="30440" y="62278"/>
                </a:lnTo>
                <a:lnTo>
                  <a:pt x="30440" y="42764"/>
                </a:lnTo>
                <a:lnTo>
                  <a:pt x="34097" y="42764"/>
                </a:lnTo>
                <a:lnTo>
                  <a:pt x="34631" y="49378"/>
                </a:lnTo>
                <a:lnTo>
                  <a:pt x="35165" y="42764"/>
                </a:lnTo>
                <a:close/>
                <a:moveTo>
                  <a:pt x="48516" y="42764"/>
                </a:moveTo>
                <a:lnTo>
                  <a:pt x="48516" y="62278"/>
                </a:lnTo>
                <a:lnTo>
                  <a:pt x="46256" y="62278"/>
                </a:lnTo>
                <a:lnTo>
                  <a:pt x="46256" y="53938"/>
                </a:lnTo>
                <a:lnTo>
                  <a:pt x="45558" y="62278"/>
                </a:lnTo>
                <a:lnTo>
                  <a:pt x="43093" y="62278"/>
                </a:lnTo>
                <a:lnTo>
                  <a:pt x="42436" y="53938"/>
                </a:lnTo>
                <a:lnTo>
                  <a:pt x="42436" y="62278"/>
                </a:lnTo>
                <a:lnTo>
                  <a:pt x="40176" y="62278"/>
                </a:lnTo>
                <a:lnTo>
                  <a:pt x="40176" y="42764"/>
                </a:lnTo>
                <a:lnTo>
                  <a:pt x="43791" y="42764"/>
                </a:lnTo>
                <a:lnTo>
                  <a:pt x="44326" y="49378"/>
                </a:lnTo>
                <a:lnTo>
                  <a:pt x="44860" y="42764"/>
                </a:lnTo>
                <a:close/>
                <a:moveTo>
                  <a:pt x="58211" y="42764"/>
                </a:moveTo>
                <a:lnTo>
                  <a:pt x="58211" y="62278"/>
                </a:lnTo>
                <a:lnTo>
                  <a:pt x="55951" y="62278"/>
                </a:lnTo>
                <a:lnTo>
                  <a:pt x="55951" y="53938"/>
                </a:lnTo>
                <a:lnTo>
                  <a:pt x="55294" y="62278"/>
                </a:lnTo>
                <a:lnTo>
                  <a:pt x="52788" y="62278"/>
                </a:lnTo>
                <a:lnTo>
                  <a:pt x="52131" y="53938"/>
                </a:lnTo>
                <a:lnTo>
                  <a:pt x="52131" y="62278"/>
                </a:lnTo>
                <a:lnTo>
                  <a:pt x="49871" y="62278"/>
                </a:lnTo>
                <a:lnTo>
                  <a:pt x="49871" y="42764"/>
                </a:lnTo>
                <a:lnTo>
                  <a:pt x="53486" y="42764"/>
                </a:lnTo>
                <a:lnTo>
                  <a:pt x="54020" y="49378"/>
                </a:lnTo>
                <a:lnTo>
                  <a:pt x="54596" y="42764"/>
                </a:lnTo>
                <a:close/>
                <a:moveTo>
                  <a:pt x="67906" y="42764"/>
                </a:moveTo>
                <a:lnTo>
                  <a:pt x="67906" y="62278"/>
                </a:lnTo>
                <a:lnTo>
                  <a:pt x="65646" y="62278"/>
                </a:lnTo>
                <a:lnTo>
                  <a:pt x="65646" y="53938"/>
                </a:lnTo>
                <a:lnTo>
                  <a:pt x="64989" y="62278"/>
                </a:lnTo>
                <a:lnTo>
                  <a:pt x="62483" y="62278"/>
                </a:lnTo>
                <a:lnTo>
                  <a:pt x="61826" y="53938"/>
                </a:lnTo>
                <a:lnTo>
                  <a:pt x="61826" y="62278"/>
                </a:lnTo>
                <a:lnTo>
                  <a:pt x="59566" y="62278"/>
                </a:lnTo>
                <a:lnTo>
                  <a:pt x="59566" y="42764"/>
                </a:lnTo>
                <a:lnTo>
                  <a:pt x="63181" y="42764"/>
                </a:lnTo>
                <a:lnTo>
                  <a:pt x="63715" y="49378"/>
                </a:lnTo>
                <a:lnTo>
                  <a:pt x="64290" y="42764"/>
                </a:lnTo>
                <a:close/>
                <a:moveTo>
                  <a:pt x="77600" y="42764"/>
                </a:moveTo>
                <a:lnTo>
                  <a:pt x="77600" y="62278"/>
                </a:lnTo>
                <a:lnTo>
                  <a:pt x="75341" y="62278"/>
                </a:lnTo>
                <a:lnTo>
                  <a:pt x="75341" y="53938"/>
                </a:lnTo>
                <a:lnTo>
                  <a:pt x="74684" y="62278"/>
                </a:lnTo>
                <a:lnTo>
                  <a:pt x="72178" y="62278"/>
                </a:lnTo>
                <a:lnTo>
                  <a:pt x="71521" y="53938"/>
                </a:lnTo>
                <a:lnTo>
                  <a:pt x="71521" y="62278"/>
                </a:lnTo>
                <a:lnTo>
                  <a:pt x="69261" y="62278"/>
                </a:lnTo>
                <a:lnTo>
                  <a:pt x="69261" y="42764"/>
                </a:lnTo>
                <a:lnTo>
                  <a:pt x="72876" y="42764"/>
                </a:lnTo>
                <a:lnTo>
                  <a:pt x="73451" y="49378"/>
                </a:lnTo>
                <a:lnTo>
                  <a:pt x="73985" y="42764"/>
                </a:lnTo>
                <a:close/>
                <a:moveTo>
                  <a:pt x="87295" y="42764"/>
                </a:moveTo>
                <a:lnTo>
                  <a:pt x="87295" y="62278"/>
                </a:lnTo>
                <a:lnTo>
                  <a:pt x="85077" y="62278"/>
                </a:lnTo>
                <a:lnTo>
                  <a:pt x="85077" y="53938"/>
                </a:lnTo>
                <a:lnTo>
                  <a:pt x="84379" y="62278"/>
                </a:lnTo>
                <a:lnTo>
                  <a:pt x="81914" y="62278"/>
                </a:lnTo>
                <a:lnTo>
                  <a:pt x="81216" y="53938"/>
                </a:lnTo>
                <a:lnTo>
                  <a:pt x="81216" y="62278"/>
                </a:lnTo>
                <a:lnTo>
                  <a:pt x="78956" y="62278"/>
                </a:lnTo>
                <a:lnTo>
                  <a:pt x="78956" y="42764"/>
                </a:lnTo>
                <a:lnTo>
                  <a:pt x="82612" y="42764"/>
                </a:lnTo>
                <a:lnTo>
                  <a:pt x="83146" y="49378"/>
                </a:lnTo>
                <a:lnTo>
                  <a:pt x="83680" y="42764"/>
                </a:lnTo>
                <a:close/>
                <a:moveTo>
                  <a:pt x="96990" y="42764"/>
                </a:moveTo>
                <a:lnTo>
                  <a:pt x="96990" y="62278"/>
                </a:lnTo>
                <a:lnTo>
                  <a:pt x="94772" y="62278"/>
                </a:lnTo>
                <a:lnTo>
                  <a:pt x="94772" y="53938"/>
                </a:lnTo>
                <a:lnTo>
                  <a:pt x="94074" y="62278"/>
                </a:lnTo>
                <a:lnTo>
                  <a:pt x="91609" y="62278"/>
                </a:lnTo>
                <a:lnTo>
                  <a:pt x="90910" y="53938"/>
                </a:lnTo>
                <a:lnTo>
                  <a:pt x="90910" y="62278"/>
                </a:lnTo>
                <a:lnTo>
                  <a:pt x="88651" y="62278"/>
                </a:lnTo>
                <a:lnTo>
                  <a:pt x="88651" y="42764"/>
                </a:lnTo>
                <a:lnTo>
                  <a:pt x="92307" y="42764"/>
                </a:lnTo>
                <a:lnTo>
                  <a:pt x="92841" y="49378"/>
                </a:lnTo>
                <a:lnTo>
                  <a:pt x="93375" y="42764"/>
                </a:lnTo>
                <a:close/>
                <a:moveTo>
                  <a:pt x="106726" y="42764"/>
                </a:moveTo>
                <a:lnTo>
                  <a:pt x="106726" y="62278"/>
                </a:lnTo>
                <a:lnTo>
                  <a:pt x="104467" y="62278"/>
                </a:lnTo>
                <a:lnTo>
                  <a:pt x="104467" y="53938"/>
                </a:lnTo>
                <a:lnTo>
                  <a:pt x="103769" y="62278"/>
                </a:lnTo>
                <a:lnTo>
                  <a:pt x="101304" y="62278"/>
                </a:lnTo>
                <a:lnTo>
                  <a:pt x="100605" y="53938"/>
                </a:lnTo>
                <a:lnTo>
                  <a:pt x="100605" y="62278"/>
                </a:lnTo>
                <a:lnTo>
                  <a:pt x="98387" y="62278"/>
                </a:lnTo>
                <a:lnTo>
                  <a:pt x="98387" y="42764"/>
                </a:lnTo>
                <a:lnTo>
                  <a:pt x="102002" y="42764"/>
                </a:lnTo>
                <a:lnTo>
                  <a:pt x="102536" y="49378"/>
                </a:lnTo>
                <a:lnTo>
                  <a:pt x="103070" y="42764"/>
                </a:lnTo>
                <a:close/>
                <a:moveTo>
                  <a:pt x="116421" y="42764"/>
                </a:moveTo>
                <a:lnTo>
                  <a:pt x="116421" y="62278"/>
                </a:lnTo>
                <a:lnTo>
                  <a:pt x="114162" y="62278"/>
                </a:lnTo>
                <a:lnTo>
                  <a:pt x="114162" y="53938"/>
                </a:lnTo>
                <a:lnTo>
                  <a:pt x="113505" y="62278"/>
                </a:lnTo>
                <a:lnTo>
                  <a:pt x="110999" y="62278"/>
                </a:lnTo>
                <a:lnTo>
                  <a:pt x="110300" y="53938"/>
                </a:lnTo>
                <a:lnTo>
                  <a:pt x="110300" y="62278"/>
                </a:lnTo>
                <a:lnTo>
                  <a:pt x="108082" y="62278"/>
                </a:lnTo>
                <a:lnTo>
                  <a:pt x="108082" y="42764"/>
                </a:lnTo>
                <a:lnTo>
                  <a:pt x="111697" y="42764"/>
                </a:lnTo>
                <a:lnTo>
                  <a:pt x="112231" y="49378"/>
                </a:lnTo>
                <a:lnTo>
                  <a:pt x="112806" y="42764"/>
                </a:lnTo>
                <a:close/>
                <a:moveTo>
                  <a:pt x="9695" y="63346"/>
                </a:moveTo>
                <a:lnTo>
                  <a:pt x="9695" y="82859"/>
                </a:lnTo>
                <a:lnTo>
                  <a:pt x="7436" y="82859"/>
                </a:lnTo>
                <a:lnTo>
                  <a:pt x="7436" y="74519"/>
                </a:lnTo>
                <a:lnTo>
                  <a:pt x="6778" y="82859"/>
                </a:lnTo>
                <a:lnTo>
                  <a:pt x="4272" y="82859"/>
                </a:lnTo>
                <a:lnTo>
                  <a:pt x="3615" y="74519"/>
                </a:lnTo>
                <a:lnTo>
                  <a:pt x="3615" y="82859"/>
                </a:lnTo>
                <a:lnTo>
                  <a:pt x="1356" y="82859"/>
                </a:lnTo>
                <a:lnTo>
                  <a:pt x="1356" y="63346"/>
                </a:lnTo>
                <a:lnTo>
                  <a:pt x="4971" y="63346"/>
                </a:lnTo>
                <a:lnTo>
                  <a:pt x="5546" y="70001"/>
                </a:lnTo>
                <a:lnTo>
                  <a:pt x="6080" y="63346"/>
                </a:lnTo>
                <a:close/>
                <a:moveTo>
                  <a:pt x="19390" y="63346"/>
                </a:moveTo>
                <a:lnTo>
                  <a:pt x="19390" y="82859"/>
                </a:lnTo>
                <a:lnTo>
                  <a:pt x="17172" y="82859"/>
                </a:lnTo>
                <a:lnTo>
                  <a:pt x="17172" y="74519"/>
                </a:lnTo>
                <a:lnTo>
                  <a:pt x="16473" y="82859"/>
                </a:lnTo>
                <a:lnTo>
                  <a:pt x="13967" y="82859"/>
                </a:lnTo>
                <a:lnTo>
                  <a:pt x="13310" y="74519"/>
                </a:lnTo>
                <a:lnTo>
                  <a:pt x="13310" y="82859"/>
                </a:lnTo>
                <a:lnTo>
                  <a:pt x="11051" y="82859"/>
                </a:lnTo>
                <a:lnTo>
                  <a:pt x="11051" y="63346"/>
                </a:lnTo>
                <a:lnTo>
                  <a:pt x="14707" y="63346"/>
                </a:lnTo>
                <a:lnTo>
                  <a:pt x="15241" y="70001"/>
                </a:lnTo>
                <a:lnTo>
                  <a:pt x="15775" y="63346"/>
                </a:lnTo>
                <a:close/>
                <a:moveTo>
                  <a:pt x="29126" y="63346"/>
                </a:moveTo>
                <a:lnTo>
                  <a:pt x="29126" y="82859"/>
                </a:lnTo>
                <a:lnTo>
                  <a:pt x="26866" y="82859"/>
                </a:lnTo>
                <a:lnTo>
                  <a:pt x="26866" y="74519"/>
                </a:lnTo>
                <a:lnTo>
                  <a:pt x="26168" y="82859"/>
                </a:lnTo>
                <a:lnTo>
                  <a:pt x="23703" y="82859"/>
                </a:lnTo>
                <a:lnTo>
                  <a:pt x="23005" y="74519"/>
                </a:lnTo>
                <a:lnTo>
                  <a:pt x="23005" y="82859"/>
                </a:lnTo>
                <a:lnTo>
                  <a:pt x="20745" y="82859"/>
                </a:lnTo>
                <a:lnTo>
                  <a:pt x="20745" y="63346"/>
                </a:lnTo>
                <a:lnTo>
                  <a:pt x="24402" y="63346"/>
                </a:lnTo>
                <a:lnTo>
                  <a:pt x="24936" y="70001"/>
                </a:lnTo>
                <a:lnTo>
                  <a:pt x="25470" y="63346"/>
                </a:lnTo>
                <a:close/>
                <a:moveTo>
                  <a:pt x="38821" y="63346"/>
                </a:moveTo>
                <a:lnTo>
                  <a:pt x="38821" y="82859"/>
                </a:lnTo>
                <a:lnTo>
                  <a:pt x="36561" y="82859"/>
                </a:lnTo>
                <a:lnTo>
                  <a:pt x="36561" y="74519"/>
                </a:lnTo>
                <a:lnTo>
                  <a:pt x="35863" y="82859"/>
                </a:lnTo>
                <a:lnTo>
                  <a:pt x="33398" y="82859"/>
                </a:lnTo>
                <a:lnTo>
                  <a:pt x="32700" y="74519"/>
                </a:lnTo>
                <a:lnTo>
                  <a:pt x="32700" y="82859"/>
                </a:lnTo>
                <a:lnTo>
                  <a:pt x="30440" y="82859"/>
                </a:lnTo>
                <a:lnTo>
                  <a:pt x="30440" y="63346"/>
                </a:lnTo>
                <a:lnTo>
                  <a:pt x="34097" y="63346"/>
                </a:lnTo>
                <a:lnTo>
                  <a:pt x="34631" y="70001"/>
                </a:lnTo>
                <a:lnTo>
                  <a:pt x="35165" y="63346"/>
                </a:lnTo>
                <a:close/>
                <a:moveTo>
                  <a:pt x="48516" y="63346"/>
                </a:moveTo>
                <a:lnTo>
                  <a:pt x="48516" y="82859"/>
                </a:lnTo>
                <a:lnTo>
                  <a:pt x="46256" y="82859"/>
                </a:lnTo>
                <a:lnTo>
                  <a:pt x="46256" y="74519"/>
                </a:lnTo>
                <a:lnTo>
                  <a:pt x="45558" y="82859"/>
                </a:lnTo>
                <a:lnTo>
                  <a:pt x="43093" y="82859"/>
                </a:lnTo>
                <a:lnTo>
                  <a:pt x="42436" y="74519"/>
                </a:lnTo>
                <a:lnTo>
                  <a:pt x="42436" y="82859"/>
                </a:lnTo>
                <a:lnTo>
                  <a:pt x="40176" y="82859"/>
                </a:lnTo>
                <a:lnTo>
                  <a:pt x="40176" y="63346"/>
                </a:lnTo>
                <a:lnTo>
                  <a:pt x="43791" y="63346"/>
                </a:lnTo>
                <a:lnTo>
                  <a:pt x="44326" y="70001"/>
                </a:lnTo>
                <a:lnTo>
                  <a:pt x="44860" y="63346"/>
                </a:lnTo>
                <a:close/>
                <a:moveTo>
                  <a:pt x="58211" y="63346"/>
                </a:moveTo>
                <a:lnTo>
                  <a:pt x="58211" y="82859"/>
                </a:lnTo>
                <a:lnTo>
                  <a:pt x="55951" y="82859"/>
                </a:lnTo>
                <a:lnTo>
                  <a:pt x="55951" y="74519"/>
                </a:lnTo>
                <a:lnTo>
                  <a:pt x="55294" y="82859"/>
                </a:lnTo>
                <a:lnTo>
                  <a:pt x="52788" y="82859"/>
                </a:lnTo>
                <a:lnTo>
                  <a:pt x="52131" y="74519"/>
                </a:lnTo>
                <a:lnTo>
                  <a:pt x="52131" y="82859"/>
                </a:lnTo>
                <a:lnTo>
                  <a:pt x="49871" y="82859"/>
                </a:lnTo>
                <a:lnTo>
                  <a:pt x="49871" y="63346"/>
                </a:lnTo>
                <a:lnTo>
                  <a:pt x="53486" y="63346"/>
                </a:lnTo>
                <a:lnTo>
                  <a:pt x="54020" y="70001"/>
                </a:lnTo>
                <a:lnTo>
                  <a:pt x="54596" y="63346"/>
                </a:lnTo>
                <a:close/>
                <a:moveTo>
                  <a:pt x="67906" y="63346"/>
                </a:moveTo>
                <a:lnTo>
                  <a:pt x="67906" y="82859"/>
                </a:lnTo>
                <a:lnTo>
                  <a:pt x="65646" y="82859"/>
                </a:lnTo>
                <a:lnTo>
                  <a:pt x="65646" y="74519"/>
                </a:lnTo>
                <a:lnTo>
                  <a:pt x="64989" y="82859"/>
                </a:lnTo>
                <a:lnTo>
                  <a:pt x="62483" y="82859"/>
                </a:lnTo>
                <a:lnTo>
                  <a:pt x="61826" y="74519"/>
                </a:lnTo>
                <a:lnTo>
                  <a:pt x="61826" y="82859"/>
                </a:lnTo>
                <a:lnTo>
                  <a:pt x="59566" y="82859"/>
                </a:lnTo>
                <a:lnTo>
                  <a:pt x="59566" y="63346"/>
                </a:lnTo>
                <a:lnTo>
                  <a:pt x="63181" y="63346"/>
                </a:lnTo>
                <a:lnTo>
                  <a:pt x="63715" y="70001"/>
                </a:lnTo>
                <a:lnTo>
                  <a:pt x="64290" y="63346"/>
                </a:lnTo>
                <a:close/>
                <a:moveTo>
                  <a:pt x="77600" y="63346"/>
                </a:moveTo>
                <a:lnTo>
                  <a:pt x="77600" y="82859"/>
                </a:lnTo>
                <a:lnTo>
                  <a:pt x="75341" y="82859"/>
                </a:lnTo>
                <a:lnTo>
                  <a:pt x="75341" y="74519"/>
                </a:lnTo>
                <a:lnTo>
                  <a:pt x="74684" y="82859"/>
                </a:lnTo>
                <a:lnTo>
                  <a:pt x="72178" y="82859"/>
                </a:lnTo>
                <a:lnTo>
                  <a:pt x="71521" y="74519"/>
                </a:lnTo>
                <a:lnTo>
                  <a:pt x="71521" y="82859"/>
                </a:lnTo>
                <a:lnTo>
                  <a:pt x="69261" y="82859"/>
                </a:lnTo>
                <a:lnTo>
                  <a:pt x="69261" y="63346"/>
                </a:lnTo>
                <a:lnTo>
                  <a:pt x="72876" y="63346"/>
                </a:lnTo>
                <a:lnTo>
                  <a:pt x="73451" y="70001"/>
                </a:lnTo>
                <a:lnTo>
                  <a:pt x="73985" y="63346"/>
                </a:lnTo>
                <a:close/>
                <a:moveTo>
                  <a:pt x="87295" y="63346"/>
                </a:moveTo>
                <a:lnTo>
                  <a:pt x="87295" y="82859"/>
                </a:lnTo>
                <a:lnTo>
                  <a:pt x="85077" y="82859"/>
                </a:lnTo>
                <a:lnTo>
                  <a:pt x="85077" y="74519"/>
                </a:lnTo>
                <a:lnTo>
                  <a:pt x="84379" y="82859"/>
                </a:lnTo>
                <a:lnTo>
                  <a:pt x="81914" y="82859"/>
                </a:lnTo>
                <a:lnTo>
                  <a:pt x="81216" y="74519"/>
                </a:lnTo>
                <a:lnTo>
                  <a:pt x="81216" y="82859"/>
                </a:lnTo>
                <a:lnTo>
                  <a:pt x="78956" y="82859"/>
                </a:lnTo>
                <a:lnTo>
                  <a:pt x="78956" y="63346"/>
                </a:lnTo>
                <a:lnTo>
                  <a:pt x="82612" y="63346"/>
                </a:lnTo>
                <a:lnTo>
                  <a:pt x="83146" y="70001"/>
                </a:lnTo>
                <a:lnTo>
                  <a:pt x="83680" y="63346"/>
                </a:lnTo>
                <a:close/>
                <a:moveTo>
                  <a:pt x="96990" y="63346"/>
                </a:moveTo>
                <a:lnTo>
                  <a:pt x="96990" y="82859"/>
                </a:lnTo>
                <a:lnTo>
                  <a:pt x="94772" y="82859"/>
                </a:lnTo>
                <a:lnTo>
                  <a:pt x="94772" y="74519"/>
                </a:lnTo>
                <a:lnTo>
                  <a:pt x="94074" y="82859"/>
                </a:lnTo>
                <a:lnTo>
                  <a:pt x="91609" y="82859"/>
                </a:lnTo>
                <a:lnTo>
                  <a:pt x="90910" y="74519"/>
                </a:lnTo>
                <a:lnTo>
                  <a:pt x="90910" y="82859"/>
                </a:lnTo>
                <a:lnTo>
                  <a:pt x="88651" y="82859"/>
                </a:lnTo>
                <a:lnTo>
                  <a:pt x="88651" y="63346"/>
                </a:lnTo>
                <a:lnTo>
                  <a:pt x="92307" y="63346"/>
                </a:lnTo>
                <a:lnTo>
                  <a:pt x="92841" y="70001"/>
                </a:lnTo>
                <a:lnTo>
                  <a:pt x="93375" y="63346"/>
                </a:lnTo>
                <a:close/>
                <a:moveTo>
                  <a:pt x="106726" y="63346"/>
                </a:moveTo>
                <a:lnTo>
                  <a:pt x="106726" y="82859"/>
                </a:lnTo>
                <a:lnTo>
                  <a:pt x="104467" y="82859"/>
                </a:lnTo>
                <a:lnTo>
                  <a:pt x="104467" y="74519"/>
                </a:lnTo>
                <a:lnTo>
                  <a:pt x="103769" y="82859"/>
                </a:lnTo>
                <a:lnTo>
                  <a:pt x="101304" y="82859"/>
                </a:lnTo>
                <a:lnTo>
                  <a:pt x="100605" y="74519"/>
                </a:lnTo>
                <a:lnTo>
                  <a:pt x="100605" y="82859"/>
                </a:lnTo>
                <a:lnTo>
                  <a:pt x="98387" y="82859"/>
                </a:lnTo>
                <a:lnTo>
                  <a:pt x="98387" y="63346"/>
                </a:lnTo>
                <a:lnTo>
                  <a:pt x="102002" y="63346"/>
                </a:lnTo>
                <a:lnTo>
                  <a:pt x="102536" y="70001"/>
                </a:lnTo>
                <a:lnTo>
                  <a:pt x="103070" y="63346"/>
                </a:lnTo>
                <a:close/>
                <a:moveTo>
                  <a:pt x="116421" y="63346"/>
                </a:moveTo>
                <a:lnTo>
                  <a:pt x="116421" y="82859"/>
                </a:lnTo>
                <a:lnTo>
                  <a:pt x="114162" y="82859"/>
                </a:lnTo>
                <a:lnTo>
                  <a:pt x="114162" y="74519"/>
                </a:lnTo>
                <a:lnTo>
                  <a:pt x="113505" y="82859"/>
                </a:lnTo>
                <a:lnTo>
                  <a:pt x="110999" y="82859"/>
                </a:lnTo>
                <a:lnTo>
                  <a:pt x="110300" y="74519"/>
                </a:lnTo>
                <a:lnTo>
                  <a:pt x="110300" y="82859"/>
                </a:lnTo>
                <a:lnTo>
                  <a:pt x="108082" y="82859"/>
                </a:lnTo>
                <a:lnTo>
                  <a:pt x="108082" y="63346"/>
                </a:lnTo>
                <a:lnTo>
                  <a:pt x="111697" y="63346"/>
                </a:lnTo>
                <a:lnTo>
                  <a:pt x="112231" y="70001"/>
                </a:lnTo>
                <a:lnTo>
                  <a:pt x="112806" y="63346"/>
                </a:lnTo>
                <a:close/>
                <a:moveTo>
                  <a:pt x="9695" y="83927"/>
                </a:moveTo>
                <a:lnTo>
                  <a:pt x="9695" y="103440"/>
                </a:lnTo>
                <a:lnTo>
                  <a:pt x="7436" y="103440"/>
                </a:lnTo>
                <a:lnTo>
                  <a:pt x="7436" y="95142"/>
                </a:lnTo>
                <a:lnTo>
                  <a:pt x="6778" y="103440"/>
                </a:lnTo>
                <a:lnTo>
                  <a:pt x="4272" y="103440"/>
                </a:lnTo>
                <a:lnTo>
                  <a:pt x="3615" y="95142"/>
                </a:lnTo>
                <a:lnTo>
                  <a:pt x="3615" y="103440"/>
                </a:lnTo>
                <a:lnTo>
                  <a:pt x="1356" y="103440"/>
                </a:lnTo>
                <a:lnTo>
                  <a:pt x="1356" y="83927"/>
                </a:lnTo>
                <a:lnTo>
                  <a:pt x="4971" y="83927"/>
                </a:lnTo>
                <a:lnTo>
                  <a:pt x="5546" y="90582"/>
                </a:lnTo>
                <a:lnTo>
                  <a:pt x="6080" y="83927"/>
                </a:lnTo>
                <a:close/>
                <a:moveTo>
                  <a:pt x="19390" y="83927"/>
                </a:moveTo>
                <a:lnTo>
                  <a:pt x="19390" y="103440"/>
                </a:lnTo>
                <a:lnTo>
                  <a:pt x="17172" y="103440"/>
                </a:lnTo>
                <a:lnTo>
                  <a:pt x="17172" y="95142"/>
                </a:lnTo>
                <a:lnTo>
                  <a:pt x="16473" y="103440"/>
                </a:lnTo>
                <a:lnTo>
                  <a:pt x="13967" y="103440"/>
                </a:lnTo>
                <a:lnTo>
                  <a:pt x="13310" y="95142"/>
                </a:lnTo>
                <a:lnTo>
                  <a:pt x="13310" y="103440"/>
                </a:lnTo>
                <a:lnTo>
                  <a:pt x="11051" y="103440"/>
                </a:lnTo>
                <a:lnTo>
                  <a:pt x="11051" y="83927"/>
                </a:lnTo>
                <a:lnTo>
                  <a:pt x="14707" y="83927"/>
                </a:lnTo>
                <a:lnTo>
                  <a:pt x="15241" y="90582"/>
                </a:lnTo>
                <a:lnTo>
                  <a:pt x="15775" y="83927"/>
                </a:lnTo>
                <a:close/>
                <a:moveTo>
                  <a:pt x="29126" y="83927"/>
                </a:moveTo>
                <a:lnTo>
                  <a:pt x="29126" y="103440"/>
                </a:lnTo>
                <a:lnTo>
                  <a:pt x="26866" y="103440"/>
                </a:lnTo>
                <a:lnTo>
                  <a:pt x="26866" y="95142"/>
                </a:lnTo>
                <a:lnTo>
                  <a:pt x="26168" y="103440"/>
                </a:lnTo>
                <a:lnTo>
                  <a:pt x="23703" y="103440"/>
                </a:lnTo>
                <a:lnTo>
                  <a:pt x="23005" y="95142"/>
                </a:lnTo>
                <a:lnTo>
                  <a:pt x="23005" y="103440"/>
                </a:lnTo>
                <a:lnTo>
                  <a:pt x="20745" y="103440"/>
                </a:lnTo>
                <a:lnTo>
                  <a:pt x="20745" y="83927"/>
                </a:lnTo>
                <a:lnTo>
                  <a:pt x="24402" y="83927"/>
                </a:lnTo>
                <a:lnTo>
                  <a:pt x="24936" y="90582"/>
                </a:lnTo>
                <a:lnTo>
                  <a:pt x="25470" y="83927"/>
                </a:lnTo>
                <a:close/>
                <a:moveTo>
                  <a:pt x="38821" y="83927"/>
                </a:moveTo>
                <a:lnTo>
                  <a:pt x="38821" y="103440"/>
                </a:lnTo>
                <a:lnTo>
                  <a:pt x="36561" y="103440"/>
                </a:lnTo>
                <a:lnTo>
                  <a:pt x="36561" y="95142"/>
                </a:lnTo>
                <a:lnTo>
                  <a:pt x="35863" y="103440"/>
                </a:lnTo>
                <a:lnTo>
                  <a:pt x="33398" y="103440"/>
                </a:lnTo>
                <a:lnTo>
                  <a:pt x="32700" y="95142"/>
                </a:lnTo>
                <a:lnTo>
                  <a:pt x="32700" y="103440"/>
                </a:lnTo>
                <a:lnTo>
                  <a:pt x="30440" y="103440"/>
                </a:lnTo>
                <a:lnTo>
                  <a:pt x="30440" y="83927"/>
                </a:lnTo>
                <a:lnTo>
                  <a:pt x="34097" y="83927"/>
                </a:lnTo>
                <a:lnTo>
                  <a:pt x="34631" y="90582"/>
                </a:lnTo>
                <a:lnTo>
                  <a:pt x="35165" y="83927"/>
                </a:lnTo>
                <a:close/>
                <a:moveTo>
                  <a:pt x="48516" y="83927"/>
                </a:moveTo>
                <a:lnTo>
                  <a:pt x="48516" y="103440"/>
                </a:lnTo>
                <a:lnTo>
                  <a:pt x="46256" y="103440"/>
                </a:lnTo>
                <a:lnTo>
                  <a:pt x="46256" y="95142"/>
                </a:lnTo>
                <a:lnTo>
                  <a:pt x="45558" y="103440"/>
                </a:lnTo>
                <a:lnTo>
                  <a:pt x="43093" y="103440"/>
                </a:lnTo>
                <a:lnTo>
                  <a:pt x="42436" y="95142"/>
                </a:lnTo>
                <a:lnTo>
                  <a:pt x="42436" y="103440"/>
                </a:lnTo>
                <a:lnTo>
                  <a:pt x="40176" y="103440"/>
                </a:lnTo>
                <a:lnTo>
                  <a:pt x="40176" y="83927"/>
                </a:lnTo>
                <a:lnTo>
                  <a:pt x="43791" y="83927"/>
                </a:lnTo>
                <a:lnTo>
                  <a:pt x="44326" y="90582"/>
                </a:lnTo>
                <a:lnTo>
                  <a:pt x="44860" y="83927"/>
                </a:lnTo>
                <a:close/>
                <a:moveTo>
                  <a:pt x="58211" y="83927"/>
                </a:moveTo>
                <a:lnTo>
                  <a:pt x="58211" y="103440"/>
                </a:lnTo>
                <a:lnTo>
                  <a:pt x="55951" y="103440"/>
                </a:lnTo>
                <a:lnTo>
                  <a:pt x="55951" y="95142"/>
                </a:lnTo>
                <a:lnTo>
                  <a:pt x="55294" y="103440"/>
                </a:lnTo>
                <a:lnTo>
                  <a:pt x="52788" y="103440"/>
                </a:lnTo>
                <a:lnTo>
                  <a:pt x="52131" y="95142"/>
                </a:lnTo>
                <a:lnTo>
                  <a:pt x="52131" y="103440"/>
                </a:lnTo>
                <a:lnTo>
                  <a:pt x="49871" y="103440"/>
                </a:lnTo>
                <a:lnTo>
                  <a:pt x="49871" y="83927"/>
                </a:lnTo>
                <a:lnTo>
                  <a:pt x="53486" y="83927"/>
                </a:lnTo>
                <a:lnTo>
                  <a:pt x="54020" y="90582"/>
                </a:lnTo>
                <a:lnTo>
                  <a:pt x="54596" y="83927"/>
                </a:lnTo>
                <a:close/>
                <a:moveTo>
                  <a:pt x="67906" y="83927"/>
                </a:moveTo>
                <a:lnTo>
                  <a:pt x="67906" y="103440"/>
                </a:lnTo>
                <a:lnTo>
                  <a:pt x="65646" y="103440"/>
                </a:lnTo>
                <a:lnTo>
                  <a:pt x="65646" y="95142"/>
                </a:lnTo>
                <a:lnTo>
                  <a:pt x="64989" y="103440"/>
                </a:lnTo>
                <a:lnTo>
                  <a:pt x="62483" y="103440"/>
                </a:lnTo>
                <a:lnTo>
                  <a:pt x="61826" y="95142"/>
                </a:lnTo>
                <a:lnTo>
                  <a:pt x="61826" y="103440"/>
                </a:lnTo>
                <a:lnTo>
                  <a:pt x="59566" y="103440"/>
                </a:lnTo>
                <a:lnTo>
                  <a:pt x="59566" y="83927"/>
                </a:lnTo>
                <a:lnTo>
                  <a:pt x="63181" y="83927"/>
                </a:lnTo>
                <a:lnTo>
                  <a:pt x="63715" y="90582"/>
                </a:lnTo>
                <a:lnTo>
                  <a:pt x="64290" y="83927"/>
                </a:lnTo>
                <a:close/>
                <a:moveTo>
                  <a:pt x="77600" y="83927"/>
                </a:moveTo>
                <a:lnTo>
                  <a:pt x="77600" y="103440"/>
                </a:lnTo>
                <a:lnTo>
                  <a:pt x="75341" y="103440"/>
                </a:lnTo>
                <a:lnTo>
                  <a:pt x="75341" y="95142"/>
                </a:lnTo>
                <a:lnTo>
                  <a:pt x="74684" y="103440"/>
                </a:lnTo>
                <a:lnTo>
                  <a:pt x="72178" y="103440"/>
                </a:lnTo>
                <a:lnTo>
                  <a:pt x="71521" y="95142"/>
                </a:lnTo>
                <a:lnTo>
                  <a:pt x="71521" y="103440"/>
                </a:lnTo>
                <a:lnTo>
                  <a:pt x="69261" y="103440"/>
                </a:lnTo>
                <a:lnTo>
                  <a:pt x="69261" y="83927"/>
                </a:lnTo>
                <a:lnTo>
                  <a:pt x="72876" y="83927"/>
                </a:lnTo>
                <a:lnTo>
                  <a:pt x="73451" y="90582"/>
                </a:lnTo>
                <a:lnTo>
                  <a:pt x="73985" y="83927"/>
                </a:lnTo>
                <a:close/>
                <a:moveTo>
                  <a:pt x="87295" y="83927"/>
                </a:moveTo>
                <a:lnTo>
                  <a:pt x="87295" y="103440"/>
                </a:lnTo>
                <a:lnTo>
                  <a:pt x="85077" y="103440"/>
                </a:lnTo>
                <a:lnTo>
                  <a:pt x="85077" y="95142"/>
                </a:lnTo>
                <a:lnTo>
                  <a:pt x="84379" y="103440"/>
                </a:lnTo>
                <a:lnTo>
                  <a:pt x="81914" y="103440"/>
                </a:lnTo>
                <a:lnTo>
                  <a:pt x="81216" y="95142"/>
                </a:lnTo>
                <a:lnTo>
                  <a:pt x="81216" y="103440"/>
                </a:lnTo>
                <a:lnTo>
                  <a:pt x="78956" y="103440"/>
                </a:lnTo>
                <a:lnTo>
                  <a:pt x="78956" y="83927"/>
                </a:lnTo>
                <a:lnTo>
                  <a:pt x="82612" y="83927"/>
                </a:lnTo>
                <a:lnTo>
                  <a:pt x="83146" y="90582"/>
                </a:lnTo>
                <a:lnTo>
                  <a:pt x="83680" y="83927"/>
                </a:lnTo>
                <a:close/>
                <a:moveTo>
                  <a:pt x="96990" y="83927"/>
                </a:moveTo>
                <a:lnTo>
                  <a:pt x="96990" y="103440"/>
                </a:lnTo>
                <a:lnTo>
                  <a:pt x="94772" y="103440"/>
                </a:lnTo>
                <a:lnTo>
                  <a:pt x="94772" y="95142"/>
                </a:lnTo>
                <a:lnTo>
                  <a:pt x="94074" y="103440"/>
                </a:lnTo>
                <a:lnTo>
                  <a:pt x="91609" y="103440"/>
                </a:lnTo>
                <a:lnTo>
                  <a:pt x="90910" y="95142"/>
                </a:lnTo>
                <a:lnTo>
                  <a:pt x="90910" y="103440"/>
                </a:lnTo>
                <a:lnTo>
                  <a:pt x="88651" y="103440"/>
                </a:lnTo>
                <a:lnTo>
                  <a:pt x="88651" y="83927"/>
                </a:lnTo>
                <a:lnTo>
                  <a:pt x="92307" y="83927"/>
                </a:lnTo>
                <a:lnTo>
                  <a:pt x="92841" y="90582"/>
                </a:lnTo>
                <a:lnTo>
                  <a:pt x="93375" y="83927"/>
                </a:lnTo>
                <a:close/>
                <a:moveTo>
                  <a:pt x="106726" y="83927"/>
                </a:moveTo>
                <a:lnTo>
                  <a:pt x="106726" y="103440"/>
                </a:lnTo>
                <a:lnTo>
                  <a:pt x="104467" y="103440"/>
                </a:lnTo>
                <a:lnTo>
                  <a:pt x="104467" y="95142"/>
                </a:lnTo>
                <a:lnTo>
                  <a:pt x="103769" y="103440"/>
                </a:lnTo>
                <a:lnTo>
                  <a:pt x="101304" y="103440"/>
                </a:lnTo>
                <a:lnTo>
                  <a:pt x="100605" y="95142"/>
                </a:lnTo>
                <a:lnTo>
                  <a:pt x="100605" y="103440"/>
                </a:lnTo>
                <a:lnTo>
                  <a:pt x="98387" y="103440"/>
                </a:lnTo>
                <a:lnTo>
                  <a:pt x="98387" y="83927"/>
                </a:lnTo>
                <a:lnTo>
                  <a:pt x="102002" y="83927"/>
                </a:lnTo>
                <a:lnTo>
                  <a:pt x="102536" y="90582"/>
                </a:lnTo>
                <a:lnTo>
                  <a:pt x="103070" y="83927"/>
                </a:lnTo>
                <a:close/>
                <a:moveTo>
                  <a:pt x="116421" y="83927"/>
                </a:moveTo>
                <a:lnTo>
                  <a:pt x="116421" y="103440"/>
                </a:lnTo>
                <a:lnTo>
                  <a:pt x="114162" y="103440"/>
                </a:lnTo>
                <a:lnTo>
                  <a:pt x="114162" y="95142"/>
                </a:lnTo>
                <a:lnTo>
                  <a:pt x="113505" y="103440"/>
                </a:lnTo>
                <a:lnTo>
                  <a:pt x="110999" y="103440"/>
                </a:lnTo>
                <a:lnTo>
                  <a:pt x="110300" y="95142"/>
                </a:lnTo>
                <a:lnTo>
                  <a:pt x="110300" y="103440"/>
                </a:lnTo>
                <a:lnTo>
                  <a:pt x="108082" y="103440"/>
                </a:lnTo>
                <a:lnTo>
                  <a:pt x="108082" y="83927"/>
                </a:lnTo>
                <a:lnTo>
                  <a:pt x="111697" y="83927"/>
                </a:lnTo>
                <a:lnTo>
                  <a:pt x="112231" y="90582"/>
                </a:lnTo>
                <a:lnTo>
                  <a:pt x="112806" y="83927"/>
                </a:lnTo>
                <a:close/>
                <a:moveTo>
                  <a:pt x="9695" y="104508"/>
                </a:moveTo>
                <a:lnTo>
                  <a:pt x="9695" y="124021"/>
                </a:lnTo>
                <a:lnTo>
                  <a:pt x="7436" y="124021"/>
                </a:lnTo>
                <a:lnTo>
                  <a:pt x="7436" y="115723"/>
                </a:lnTo>
                <a:lnTo>
                  <a:pt x="6778" y="124021"/>
                </a:lnTo>
                <a:lnTo>
                  <a:pt x="4272" y="124021"/>
                </a:lnTo>
                <a:lnTo>
                  <a:pt x="3615" y="115723"/>
                </a:lnTo>
                <a:lnTo>
                  <a:pt x="3615" y="124021"/>
                </a:lnTo>
                <a:lnTo>
                  <a:pt x="1356" y="124021"/>
                </a:lnTo>
                <a:lnTo>
                  <a:pt x="1356" y="104508"/>
                </a:lnTo>
                <a:lnTo>
                  <a:pt x="4971" y="104508"/>
                </a:lnTo>
                <a:lnTo>
                  <a:pt x="5546" y="111163"/>
                </a:lnTo>
                <a:lnTo>
                  <a:pt x="6080" y="104508"/>
                </a:lnTo>
                <a:close/>
                <a:moveTo>
                  <a:pt x="19390" y="104508"/>
                </a:moveTo>
                <a:lnTo>
                  <a:pt x="19390" y="124021"/>
                </a:lnTo>
                <a:lnTo>
                  <a:pt x="17172" y="124021"/>
                </a:lnTo>
                <a:lnTo>
                  <a:pt x="17172" y="115723"/>
                </a:lnTo>
                <a:lnTo>
                  <a:pt x="16473" y="124021"/>
                </a:lnTo>
                <a:lnTo>
                  <a:pt x="13967" y="124021"/>
                </a:lnTo>
                <a:lnTo>
                  <a:pt x="13310" y="115723"/>
                </a:lnTo>
                <a:lnTo>
                  <a:pt x="13310" y="124021"/>
                </a:lnTo>
                <a:lnTo>
                  <a:pt x="11051" y="124021"/>
                </a:lnTo>
                <a:lnTo>
                  <a:pt x="11051" y="104508"/>
                </a:lnTo>
                <a:lnTo>
                  <a:pt x="14707" y="104508"/>
                </a:lnTo>
                <a:lnTo>
                  <a:pt x="15241" y="111163"/>
                </a:lnTo>
                <a:lnTo>
                  <a:pt x="15775" y="104508"/>
                </a:lnTo>
                <a:close/>
                <a:moveTo>
                  <a:pt x="29126" y="104508"/>
                </a:moveTo>
                <a:lnTo>
                  <a:pt x="29126" y="124021"/>
                </a:lnTo>
                <a:lnTo>
                  <a:pt x="26866" y="124021"/>
                </a:lnTo>
                <a:lnTo>
                  <a:pt x="26866" y="115723"/>
                </a:lnTo>
                <a:lnTo>
                  <a:pt x="26168" y="124021"/>
                </a:lnTo>
                <a:lnTo>
                  <a:pt x="23703" y="124021"/>
                </a:lnTo>
                <a:lnTo>
                  <a:pt x="23005" y="115723"/>
                </a:lnTo>
                <a:lnTo>
                  <a:pt x="23005" y="124021"/>
                </a:lnTo>
                <a:lnTo>
                  <a:pt x="20745" y="124021"/>
                </a:lnTo>
                <a:lnTo>
                  <a:pt x="20745" y="104508"/>
                </a:lnTo>
                <a:lnTo>
                  <a:pt x="24402" y="104508"/>
                </a:lnTo>
                <a:lnTo>
                  <a:pt x="24936" y="111163"/>
                </a:lnTo>
                <a:lnTo>
                  <a:pt x="25470" y="104508"/>
                </a:lnTo>
                <a:close/>
                <a:moveTo>
                  <a:pt x="38821" y="104508"/>
                </a:moveTo>
                <a:lnTo>
                  <a:pt x="38821" y="124021"/>
                </a:lnTo>
                <a:lnTo>
                  <a:pt x="36561" y="124021"/>
                </a:lnTo>
                <a:lnTo>
                  <a:pt x="36561" y="115723"/>
                </a:lnTo>
                <a:lnTo>
                  <a:pt x="35863" y="124021"/>
                </a:lnTo>
                <a:lnTo>
                  <a:pt x="33398" y="124021"/>
                </a:lnTo>
                <a:lnTo>
                  <a:pt x="32700" y="115723"/>
                </a:lnTo>
                <a:lnTo>
                  <a:pt x="32700" y="124021"/>
                </a:lnTo>
                <a:lnTo>
                  <a:pt x="30440" y="124021"/>
                </a:lnTo>
                <a:lnTo>
                  <a:pt x="30440" y="104508"/>
                </a:lnTo>
                <a:lnTo>
                  <a:pt x="34097" y="104508"/>
                </a:lnTo>
                <a:lnTo>
                  <a:pt x="34631" y="111163"/>
                </a:lnTo>
                <a:lnTo>
                  <a:pt x="35165" y="104508"/>
                </a:lnTo>
                <a:close/>
                <a:moveTo>
                  <a:pt x="48516" y="104508"/>
                </a:moveTo>
                <a:lnTo>
                  <a:pt x="48516" y="124021"/>
                </a:lnTo>
                <a:lnTo>
                  <a:pt x="46256" y="124021"/>
                </a:lnTo>
                <a:lnTo>
                  <a:pt x="46256" y="115723"/>
                </a:lnTo>
                <a:lnTo>
                  <a:pt x="45558" y="124021"/>
                </a:lnTo>
                <a:lnTo>
                  <a:pt x="43093" y="124021"/>
                </a:lnTo>
                <a:lnTo>
                  <a:pt x="42436" y="115723"/>
                </a:lnTo>
                <a:lnTo>
                  <a:pt x="42436" y="124021"/>
                </a:lnTo>
                <a:lnTo>
                  <a:pt x="40176" y="124021"/>
                </a:lnTo>
                <a:lnTo>
                  <a:pt x="40176" y="104508"/>
                </a:lnTo>
                <a:lnTo>
                  <a:pt x="43791" y="104508"/>
                </a:lnTo>
                <a:lnTo>
                  <a:pt x="44326" y="111163"/>
                </a:lnTo>
                <a:lnTo>
                  <a:pt x="44860" y="104508"/>
                </a:lnTo>
                <a:close/>
                <a:moveTo>
                  <a:pt x="58211" y="104508"/>
                </a:moveTo>
                <a:lnTo>
                  <a:pt x="58211" y="124021"/>
                </a:lnTo>
                <a:lnTo>
                  <a:pt x="55951" y="124021"/>
                </a:lnTo>
                <a:lnTo>
                  <a:pt x="55951" y="115723"/>
                </a:lnTo>
                <a:lnTo>
                  <a:pt x="55294" y="124021"/>
                </a:lnTo>
                <a:lnTo>
                  <a:pt x="52788" y="124021"/>
                </a:lnTo>
                <a:lnTo>
                  <a:pt x="52131" y="115723"/>
                </a:lnTo>
                <a:lnTo>
                  <a:pt x="52131" y="124021"/>
                </a:lnTo>
                <a:lnTo>
                  <a:pt x="49871" y="124021"/>
                </a:lnTo>
                <a:lnTo>
                  <a:pt x="49871" y="104508"/>
                </a:lnTo>
                <a:lnTo>
                  <a:pt x="53486" y="104508"/>
                </a:lnTo>
                <a:lnTo>
                  <a:pt x="54020" y="111163"/>
                </a:lnTo>
                <a:lnTo>
                  <a:pt x="54596" y="104508"/>
                </a:lnTo>
                <a:close/>
                <a:moveTo>
                  <a:pt x="67906" y="104508"/>
                </a:moveTo>
                <a:lnTo>
                  <a:pt x="67906" y="124021"/>
                </a:lnTo>
                <a:lnTo>
                  <a:pt x="65646" y="124021"/>
                </a:lnTo>
                <a:lnTo>
                  <a:pt x="65646" y="115723"/>
                </a:lnTo>
                <a:lnTo>
                  <a:pt x="64989" y="124021"/>
                </a:lnTo>
                <a:lnTo>
                  <a:pt x="62483" y="124021"/>
                </a:lnTo>
                <a:lnTo>
                  <a:pt x="61826" y="115723"/>
                </a:lnTo>
                <a:lnTo>
                  <a:pt x="61826" y="124021"/>
                </a:lnTo>
                <a:lnTo>
                  <a:pt x="59566" y="124021"/>
                </a:lnTo>
                <a:lnTo>
                  <a:pt x="59566" y="104508"/>
                </a:lnTo>
                <a:lnTo>
                  <a:pt x="63181" y="104508"/>
                </a:lnTo>
                <a:lnTo>
                  <a:pt x="63715" y="111163"/>
                </a:lnTo>
                <a:lnTo>
                  <a:pt x="64290" y="104508"/>
                </a:lnTo>
                <a:close/>
                <a:moveTo>
                  <a:pt x="77600" y="104508"/>
                </a:moveTo>
                <a:lnTo>
                  <a:pt x="77600" y="124021"/>
                </a:lnTo>
                <a:lnTo>
                  <a:pt x="75341" y="124021"/>
                </a:lnTo>
                <a:lnTo>
                  <a:pt x="75341" y="115723"/>
                </a:lnTo>
                <a:lnTo>
                  <a:pt x="74684" y="124021"/>
                </a:lnTo>
                <a:lnTo>
                  <a:pt x="72178" y="124021"/>
                </a:lnTo>
                <a:lnTo>
                  <a:pt x="71521" y="115723"/>
                </a:lnTo>
                <a:lnTo>
                  <a:pt x="71521" y="124021"/>
                </a:lnTo>
                <a:lnTo>
                  <a:pt x="69261" y="124021"/>
                </a:lnTo>
                <a:lnTo>
                  <a:pt x="69261" y="104508"/>
                </a:lnTo>
                <a:lnTo>
                  <a:pt x="72876" y="104508"/>
                </a:lnTo>
                <a:lnTo>
                  <a:pt x="73451" y="111163"/>
                </a:lnTo>
                <a:lnTo>
                  <a:pt x="73985" y="104508"/>
                </a:lnTo>
                <a:close/>
                <a:moveTo>
                  <a:pt x="87295" y="104508"/>
                </a:moveTo>
                <a:lnTo>
                  <a:pt x="87295" y="124021"/>
                </a:lnTo>
                <a:lnTo>
                  <a:pt x="85077" y="124021"/>
                </a:lnTo>
                <a:lnTo>
                  <a:pt x="85077" y="115723"/>
                </a:lnTo>
                <a:lnTo>
                  <a:pt x="84379" y="124021"/>
                </a:lnTo>
                <a:lnTo>
                  <a:pt x="81914" y="124021"/>
                </a:lnTo>
                <a:lnTo>
                  <a:pt x="81216" y="115723"/>
                </a:lnTo>
                <a:lnTo>
                  <a:pt x="81216" y="124021"/>
                </a:lnTo>
                <a:lnTo>
                  <a:pt x="78956" y="124021"/>
                </a:lnTo>
                <a:lnTo>
                  <a:pt x="78956" y="104508"/>
                </a:lnTo>
                <a:lnTo>
                  <a:pt x="82612" y="104508"/>
                </a:lnTo>
                <a:lnTo>
                  <a:pt x="83146" y="111163"/>
                </a:lnTo>
                <a:lnTo>
                  <a:pt x="83680" y="104508"/>
                </a:lnTo>
                <a:close/>
                <a:moveTo>
                  <a:pt x="96990" y="104508"/>
                </a:moveTo>
                <a:lnTo>
                  <a:pt x="96990" y="124021"/>
                </a:lnTo>
                <a:lnTo>
                  <a:pt x="94772" y="124021"/>
                </a:lnTo>
                <a:lnTo>
                  <a:pt x="94772" y="115723"/>
                </a:lnTo>
                <a:lnTo>
                  <a:pt x="94074" y="124021"/>
                </a:lnTo>
                <a:lnTo>
                  <a:pt x="91609" y="124021"/>
                </a:lnTo>
                <a:lnTo>
                  <a:pt x="90910" y="115723"/>
                </a:lnTo>
                <a:lnTo>
                  <a:pt x="90910" y="124021"/>
                </a:lnTo>
                <a:lnTo>
                  <a:pt x="88651" y="124021"/>
                </a:lnTo>
                <a:lnTo>
                  <a:pt x="88651" y="104508"/>
                </a:lnTo>
                <a:lnTo>
                  <a:pt x="92307" y="104508"/>
                </a:lnTo>
                <a:lnTo>
                  <a:pt x="92841" y="111163"/>
                </a:lnTo>
                <a:lnTo>
                  <a:pt x="93375" y="104508"/>
                </a:lnTo>
                <a:close/>
                <a:moveTo>
                  <a:pt x="106726" y="104508"/>
                </a:moveTo>
                <a:lnTo>
                  <a:pt x="106726" y="124021"/>
                </a:lnTo>
                <a:lnTo>
                  <a:pt x="104467" y="124021"/>
                </a:lnTo>
                <a:lnTo>
                  <a:pt x="104467" y="115723"/>
                </a:lnTo>
                <a:lnTo>
                  <a:pt x="103769" y="124021"/>
                </a:lnTo>
                <a:lnTo>
                  <a:pt x="101304" y="124021"/>
                </a:lnTo>
                <a:lnTo>
                  <a:pt x="100605" y="115723"/>
                </a:lnTo>
                <a:lnTo>
                  <a:pt x="100605" y="124021"/>
                </a:lnTo>
                <a:lnTo>
                  <a:pt x="98387" y="124021"/>
                </a:lnTo>
                <a:lnTo>
                  <a:pt x="98387" y="104508"/>
                </a:lnTo>
                <a:lnTo>
                  <a:pt x="102002" y="104508"/>
                </a:lnTo>
                <a:lnTo>
                  <a:pt x="102536" y="111163"/>
                </a:lnTo>
                <a:lnTo>
                  <a:pt x="103070" y="104508"/>
                </a:lnTo>
                <a:close/>
                <a:moveTo>
                  <a:pt x="116421" y="104508"/>
                </a:moveTo>
                <a:lnTo>
                  <a:pt x="116421" y="124021"/>
                </a:lnTo>
                <a:lnTo>
                  <a:pt x="114162" y="124021"/>
                </a:lnTo>
                <a:lnTo>
                  <a:pt x="114162" y="115723"/>
                </a:lnTo>
                <a:lnTo>
                  <a:pt x="113505" y="124021"/>
                </a:lnTo>
                <a:lnTo>
                  <a:pt x="110999" y="124021"/>
                </a:lnTo>
                <a:lnTo>
                  <a:pt x="110300" y="115723"/>
                </a:lnTo>
                <a:lnTo>
                  <a:pt x="110300" y="124021"/>
                </a:lnTo>
                <a:lnTo>
                  <a:pt x="108082" y="124021"/>
                </a:lnTo>
                <a:lnTo>
                  <a:pt x="108082" y="104508"/>
                </a:lnTo>
                <a:lnTo>
                  <a:pt x="111697" y="104508"/>
                </a:lnTo>
                <a:lnTo>
                  <a:pt x="112231" y="111163"/>
                </a:lnTo>
                <a:lnTo>
                  <a:pt x="112806" y="104508"/>
                </a:lnTo>
                <a:close/>
                <a:moveTo>
                  <a:pt x="9695" y="125089"/>
                </a:moveTo>
                <a:lnTo>
                  <a:pt x="9695" y="144602"/>
                </a:lnTo>
                <a:lnTo>
                  <a:pt x="7436" y="144602"/>
                </a:lnTo>
                <a:lnTo>
                  <a:pt x="7436" y="136304"/>
                </a:lnTo>
                <a:lnTo>
                  <a:pt x="6778" y="144602"/>
                </a:lnTo>
                <a:lnTo>
                  <a:pt x="4272" y="144602"/>
                </a:lnTo>
                <a:lnTo>
                  <a:pt x="3615" y="136304"/>
                </a:lnTo>
                <a:lnTo>
                  <a:pt x="3615" y="144602"/>
                </a:lnTo>
                <a:lnTo>
                  <a:pt x="1356" y="144602"/>
                </a:lnTo>
                <a:lnTo>
                  <a:pt x="1356" y="125089"/>
                </a:lnTo>
                <a:lnTo>
                  <a:pt x="4971" y="125089"/>
                </a:lnTo>
                <a:lnTo>
                  <a:pt x="5546" y="131744"/>
                </a:lnTo>
                <a:lnTo>
                  <a:pt x="6080" y="125089"/>
                </a:lnTo>
                <a:close/>
                <a:moveTo>
                  <a:pt x="19390" y="125089"/>
                </a:moveTo>
                <a:lnTo>
                  <a:pt x="19390" y="144602"/>
                </a:lnTo>
                <a:lnTo>
                  <a:pt x="17172" y="144602"/>
                </a:lnTo>
                <a:lnTo>
                  <a:pt x="17172" y="136304"/>
                </a:lnTo>
                <a:lnTo>
                  <a:pt x="16473" y="144602"/>
                </a:lnTo>
                <a:lnTo>
                  <a:pt x="13967" y="144602"/>
                </a:lnTo>
                <a:lnTo>
                  <a:pt x="13310" y="136304"/>
                </a:lnTo>
                <a:lnTo>
                  <a:pt x="13310" y="144602"/>
                </a:lnTo>
                <a:lnTo>
                  <a:pt x="11051" y="144602"/>
                </a:lnTo>
                <a:lnTo>
                  <a:pt x="11051" y="125089"/>
                </a:lnTo>
                <a:lnTo>
                  <a:pt x="14707" y="125089"/>
                </a:lnTo>
                <a:lnTo>
                  <a:pt x="15241" y="131744"/>
                </a:lnTo>
                <a:lnTo>
                  <a:pt x="15775" y="125089"/>
                </a:lnTo>
                <a:close/>
                <a:moveTo>
                  <a:pt x="29126" y="125089"/>
                </a:moveTo>
                <a:lnTo>
                  <a:pt x="29126" y="144602"/>
                </a:lnTo>
                <a:lnTo>
                  <a:pt x="26866" y="144602"/>
                </a:lnTo>
                <a:lnTo>
                  <a:pt x="26866" y="136304"/>
                </a:lnTo>
                <a:lnTo>
                  <a:pt x="26168" y="144602"/>
                </a:lnTo>
                <a:lnTo>
                  <a:pt x="23703" y="144602"/>
                </a:lnTo>
                <a:lnTo>
                  <a:pt x="23005" y="136304"/>
                </a:lnTo>
                <a:lnTo>
                  <a:pt x="23005" y="144602"/>
                </a:lnTo>
                <a:lnTo>
                  <a:pt x="20745" y="144602"/>
                </a:lnTo>
                <a:lnTo>
                  <a:pt x="20745" y="125089"/>
                </a:lnTo>
                <a:lnTo>
                  <a:pt x="24402" y="125089"/>
                </a:lnTo>
                <a:lnTo>
                  <a:pt x="24936" y="131744"/>
                </a:lnTo>
                <a:lnTo>
                  <a:pt x="25470" y="125089"/>
                </a:lnTo>
                <a:close/>
                <a:moveTo>
                  <a:pt x="38821" y="125089"/>
                </a:moveTo>
                <a:lnTo>
                  <a:pt x="38821" y="144602"/>
                </a:lnTo>
                <a:lnTo>
                  <a:pt x="36561" y="144602"/>
                </a:lnTo>
                <a:lnTo>
                  <a:pt x="36561" y="136304"/>
                </a:lnTo>
                <a:lnTo>
                  <a:pt x="35863" y="144602"/>
                </a:lnTo>
                <a:lnTo>
                  <a:pt x="33398" y="144602"/>
                </a:lnTo>
                <a:lnTo>
                  <a:pt x="32700" y="136304"/>
                </a:lnTo>
                <a:lnTo>
                  <a:pt x="32700" y="144602"/>
                </a:lnTo>
                <a:lnTo>
                  <a:pt x="30440" y="144602"/>
                </a:lnTo>
                <a:lnTo>
                  <a:pt x="30440" y="125089"/>
                </a:lnTo>
                <a:lnTo>
                  <a:pt x="34097" y="125089"/>
                </a:lnTo>
                <a:lnTo>
                  <a:pt x="34631" y="131744"/>
                </a:lnTo>
                <a:lnTo>
                  <a:pt x="35165" y="125089"/>
                </a:lnTo>
                <a:close/>
                <a:moveTo>
                  <a:pt x="48516" y="125089"/>
                </a:moveTo>
                <a:lnTo>
                  <a:pt x="48516" y="144602"/>
                </a:lnTo>
                <a:lnTo>
                  <a:pt x="46256" y="144602"/>
                </a:lnTo>
                <a:lnTo>
                  <a:pt x="46256" y="136304"/>
                </a:lnTo>
                <a:lnTo>
                  <a:pt x="45558" y="144602"/>
                </a:lnTo>
                <a:lnTo>
                  <a:pt x="43093" y="144602"/>
                </a:lnTo>
                <a:lnTo>
                  <a:pt x="42436" y="136304"/>
                </a:lnTo>
                <a:lnTo>
                  <a:pt x="42436" y="144602"/>
                </a:lnTo>
                <a:lnTo>
                  <a:pt x="40176" y="144602"/>
                </a:lnTo>
                <a:lnTo>
                  <a:pt x="40176" y="125089"/>
                </a:lnTo>
                <a:lnTo>
                  <a:pt x="43791" y="125089"/>
                </a:lnTo>
                <a:lnTo>
                  <a:pt x="44326" y="131744"/>
                </a:lnTo>
                <a:lnTo>
                  <a:pt x="44860" y="125089"/>
                </a:lnTo>
                <a:close/>
                <a:moveTo>
                  <a:pt x="58211" y="125089"/>
                </a:moveTo>
                <a:lnTo>
                  <a:pt x="58211" y="144602"/>
                </a:lnTo>
                <a:lnTo>
                  <a:pt x="55951" y="144602"/>
                </a:lnTo>
                <a:lnTo>
                  <a:pt x="55951" y="136304"/>
                </a:lnTo>
                <a:lnTo>
                  <a:pt x="55294" y="144602"/>
                </a:lnTo>
                <a:lnTo>
                  <a:pt x="52788" y="144602"/>
                </a:lnTo>
                <a:lnTo>
                  <a:pt x="52131" y="136304"/>
                </a:lnTo>
                <a:lnTo>
                  <a:pt x="52131" y="144602"/>
                </a:lnTo>
                <a:lnTo>
                  <a:pt x="49871" y="144602"/>
                </a:lnTo>
                <a:lnTo>
                  <a:pt x="49871" y="125089"/>
                </a:lnTo>
                <a:lnTo>
                  <a:pt x="53486" y="125089"/>
                </a:lnTo>
                <a:lnTo>
                  <a:pt x="54020" y="131744"/>
                </a:lnTo>
                <a:lnTo>
                  <a:pt x="54596" y="125089"/>
                </a:lnTo>
                <a:close/>
                <a:moveTo>
                  <a:pt x="67906" y="125089"/>
                </a:moveTo>
                <a:lnTo>
                  <a:pt x="67906" y="144602"/>
                </a:lnTo>
                <a:lnTo>
                  <a:pt x="65646" y="144602"/>
                </a:lnTo>
                <a:lnTo>
                  <a:pt x="65646" y="136304"/>
                </a:lnTo>
                <a:lnTo>
                  <a:pt x="64989" y="144602"/>
                </a:lnTo>
                <a:lnTo>
                  <a:pt x="62483" y="144602"/>
                </a:lnTo>
                <a:lnTo>
                  <a:pt x="61826" y="136304"/>
                </a:lnTo>
                <a:lnTo>
                  <a:pt x="61826" y="144602"/>
                </a:lnTo>
                <a:lnTo>
                  <a:pt x="59566" y="144602"/>
                </a:lnTo>
                <a:lnTo>
                  <a:pt x="59566" y="125089"/>
                </a:lnTo>
                <a:lnTo>
                  <a:pt x="63181" y="125089"/>
                </a:lnTo>
                <a:lnTo>
                  <a:pt x="63715" y="131744"/>
                </a:lnTo>
                <a:lnTo>
                  <a:pt x="64290" y="125089"/>
                </a:lnTo>
                <a:close/>
                <a:moveTo>
                  <a:pt x="77600" y="125089"/>
                </a:moveTo>
                <a:lnTo>
                  <a:pt x="77600" y="144602"/>
                </a:lnTo>
                <a:lnTo>
                  <a:pt x="75341" y="144602"/>
                </a:lnTo>
                <a:lnTo>
                  <a:pt x="75341" y="136304"/>
                </a:lnTo>
                <a:lnTo>
                  <a:pt x="74684" y="144602"/>
                </a:lnTo>
                <a:lnTo>
                  <a:pt x="72178" y="144602"/>
                </a:lnTo>
                <a:lnTo>
                  <a:pt x="71521" y="136304"/>
                </a:lnTo>
                <a:lnTo>
                  <a:pt x="71521" y="144602"/>
                </a:lnTo>
                <a:lnTo>
                  <a:pt x="69261" y="144602"/>
                </a:lnTo>
                <a:lnTo>
                  <a:pt x="69261" y="125089"/>
                </a:lnTo>
                <a:lnTo>
                  <a:pt x="72876" y="125089"/>
                </a:lnTo>
                <a:lnTo>
                  <a:pt x="73451" y="131744"/>
                </a:lnTo>
                <a:lnTo>
                  <a:pt x="73985" y="125089"/>
                </a:lnTo>
                <a:close/>
                <a:moveTo>
                  <a:pt x="87295" y="125089"/>
                </a:moveTo>
                <a:lnTo>
                  <a:pt x="87295" y="144602"/>
                </a:lnTo>
                <a:lnTo>
                  <a:pt x="85077" y="144602"/>
                </a:lnTo>
                <a:lnTo>
                  <a:pt x="85077" y="136304"/>
                </a:lnTo>
                <a:lnTo>
                  <a:pt x="84379" y="144602"/>
                </a:lnTo>
                <a:lnTo>
                  <a:pt x="81914" y="144602"/>
                </a:lnTo>
                <a:lnTo>
                  <a:pt x="81216" y="136304"/>
                </a:lnTo>
                <a:lnTo>
                  <a:pt x="81216" y="144602"/>
                </a:lnTo>
                <a:lnTo>
                  <a:pt x="78956" y="144602"/>
                </a:lnTo>
                <a:lnTo>
                  <a:pt x="78956" y="125089"/>
                </a:lnTo>
                <a:lnTo>
                  <a:pt x="82612" y="125089"/>
                </a:lnTo>
                <a:lnTo>
                  <a:pt x="83146" y="131744"/>
                </a:lnTo>
                <a:lnTo>
                  <a:pt x="83680" y="125089"/>
                </a:lnTo>
                <a:close/>
                <a:moveTo>
                  <a:pt x="96990" y="125089"/>
                </a:moveTo>
                <a:lnTo>
                  <a:pt x="96990" y="144602"/>
                </a:lnTo>
                <a:lnTo>
                  <a:pt x="94772" y="144602"/>
                </a:lnTo>
                <a:lnTo>
                  <a:pt x="94772" y="136304"/>
                </a:lnTo>
                <a:lnTo>
                  <a:pt x="94074" y="144602"/>
                </a:lnTo>
                <a:lnTo>
                  <a:pt x="91609" y="144602"/>
                </a:lnTo>
                <a:lnTo>
                  <a:pt x="90910" y="136304"/>
                </a:lnTo>
                <a:lnTo>
                  <a:pt x="90910" y="144602"/>
                </a:lnTo>
                <a:lnTo>
                  <a:pt x="88651" y="144602"/>
                </a:lnTo>
                <a:lnTo>
                  <a:pt x="88651" y="125089"/>
                </a:lnTo>
                <a:lnTo>
                  <a:pt x="92307" y="125089"/>
                </a:lnTo>
                <a:lnTo>
                  <a:pt x="92841" y="131744"/>
                </a:lnTo>
                <a:lnTo>
                  <a:pt x="93375" y="125089"/>
                </a:lnTo>
                <a:close/>
                <a:moveTo>
                  <a:pt x="106726" y="125089"/>
                </a:moveTo>
                <a:lnTo>
                  <a:pt x="106726" y="144602"/>
                </a:lnTo>
                <a:lnTo>
                  <a:pt x="104467" y="144602"/>
                </a:lnTo>
                <a:lnTo>
                  <a:pt x="104467" y="136304"/>
                </a:lnTo>
                <a:lnTo>
                  <a:pt x="103769" y="144602"/>
                </a:lnTo>
                <a:lnTo>
                  <a:pt x="101304" y="144602"/>
                </a:lnTo>
                <a:lnTo>
                  <a:pt x="100605" y="136304"/>
                </a:lnTo>
                <a:lnTo>
                  <a:pt x="100605" y="144602"/>
                </a:lnTo>
                <a:lnTo>
                  <a:pt x="98387" y="144602"/>
                </a:lnTo>
                <a:lnTo>
                  <a:pt x="98387" y="125089"/>
                </a:lnTo>
                <a:lnTo>
                  <a:pt x="102002" y="125089"/>
                </a:lnTo>
                <a:lnTo>
                  <a:pt x="102536" y="131744"/>
                </a:lnTo>
                <a:lnTo>
                  <a:pt x="103070" y="125089"/>
                </a:lnTo>
                <a:close/>
                <a:moveTo>
                  <a:pt x="116421" y="125089"/>
                </a:moveTo>
                <a:lnTo>
                  <a:pt x="116421" y="144602"/>
                </a:lnTo>
                <a:lnTo>
                  <a:pt x="114162" y="144602"/>
                </a:lnTo>
                <a:lnTo>
                  <a:pt x="114162" y="136304"/>
                </a:lnTo>
                <a:lnTo>
                  <a:pt x="113505" y="144602"/>
                </a:lnTo>
                <a:lnTo>
                  <a:pt x="110999" y="144602"/>
                </a:lnTo>
                <a:lnTo>
                  <a:pt x="110300" y="136304"/>
                </a:lnTo>
                <a:lnTo>
                  <a:pt x="110300" y="144602"/>
                </a:lnTo>
                <a:lnTo>
                  <a:pt x="108082" y="144602"/>
                </a:lnTo>
                <a:lnTo>
                  <a:pt x="108082" y="125089"/>
                </a:lnTo>
                <a:lnTo>
                  <a:pt x="111697" y="125089"/>
                </a:lnTo>
                <a:lnTo>
                  <a:pt x="112231" y="131744"/>
                </a:lnTo>
                <a:lnTo>
                  <a:pt x="112806" y="125089"/>
                </a:lnTo>
                <a:close/>
                <a:moveTo>
                  <a:pt x="9695" y="145711"/>
                </a:moveTo>
                <a:lnTo>
                  <a:pt x="9695" y="165183"/>
                </a:lnTo>
                <a:lnTo>
                  <a:pt x="7436" y="165183"/>
                </a:lnTo>
                <a:lnTo>
                  <a:pt x="7436" y="156885"/>
                </a:lnTo>
                <a:lnTo>
                  <a:pt x="6778" y="165183"/>
                </a:lnTo>
                <a:lnTo>
                  <a:pt x="4272" y="165183"/>
                </a:lnTo>
                <a:lnTo>
                  <a:pt x="3615" y="156885"/>
                </a:lnTo>
                <a:lnTo>
                  <a:pt x="3615" y="165183"/>
                </a:lnTo>
                <a:lnTo>
                  <a:pt x="1356" y="165183"/>
                </a:lnTo>
                <a:lnTo>
                  <a:pt x="1356" y="145711"/>
                </a:lnTo>
                <a:lnTo>
                  <a:pt x="4971" y="145711"/>
                </a:lnTo>
                <a:lnTo>
                  <a:pt x="5546" y="152325"/>
                </a:lnTo>
                <a:lnTo>
                  <a:pt x="6080" y="145711"/>
                </a:lnTo>
                <a:close/>
                <a:moveTo>
                  <a:pt x="19390" y="145711"/>
                </a:moveTo>
                <a:lnTo>
                  <a:pt x="19390" y="165183"/>
                </a:lnTo>
                <a:lnTo>
                  <a:pt x="17172" y="165183"/>
                </a:lnTo>
                <a:lnTo>
                  <a:pt x="17172" y="156885"/>
                </a:lnTo>
                <a:lnTo>
                  <a:pt x="16473" y="165183"/>
                </a:lnTo>
                <a:lnTo>
                  <a:pt x="13967" y="165183"/>
                </a:lnTo>
                <a:lnTo>
                  <a:pt x="13310" y="156885"/>
                </a:lnTo>
                <a:lnTo>
                  <a:pt x="13310" y="165183"/>
                </a:lnTo>
                <a:lnTo>
                  <a:pt x="11051" y="165183"/>
                </a:lnTo>
                <a:lnTo>
                  <a:pt x="11051" y="145711"/>
                </a:lnTo>
                <a:lnTo>
                  <a:pt x="14707" y="145711"/>
                </a:lnTo>
                <a:lnTo>
                  <a:pt x="15241" y="152325"/>
                </a:lnTo>
                <a:lnTo>
                  <a:pt x="15775" y="145711"/>
                </a:lnTo>
                <a:close/>
                <a:moveTo>
                  <a:pt x="29126" y="145711"/>
                </a:moveTo>
                <a:lnTo>
                  <a:pt x="29126" y="165183"/>
                </a:lnTo>
                <a:lnTo>
                  <a:pt x="26866" y="165183"/>
                </a:lnTo>
                <a:lnTo>
                  <a:pt x="26866" y="156885"/>
                </a:lnTo>
                <a:lnTo>
                  <a:pt x="26168" y="165183"/>
                </a:lnTo>
                <a:lnTo>
                  <a:pt x="23703" y="165183"/>
                </a:lnTo>
                <a:lnTo>
                  <a:pt x="23005" y="156885"/>
                </a:lnTo>
                <a:lnTo>
                  <a:pt x="23005" y="165183"/>
                </a:lnTo>
                <a:lnTo>
                  <a:pt x="20745" y="165183"/>
                </a:lnTo>
                <a:lnTo>
                  <a:pt x="20745" y="145711"/>
                </a:lnTo>
                <a:lnTo>
                  <a:pt x="24402" y="145711"/>
                </a:lnTo>
                <a:lnTo>
                  <a:pt x="24936" y="152325"/>
                </a:lnTo>
                <a:lnTo>
                  <a:pt x="25470" y="145711"/>
                </a:lnTo>
                <a:close/>
                <a:moveTo>
                  <a:pt x="38821" y="145711"/>
                </a:moveTo>
                <a:lnTo>
                  <a:pt x="38821" y="165183"/>
                </a:lnTo>
                <a:lnTo>
                  <a:pt x="36561" y="165183"/>
                </a:lnTo>
                <a:lnTo>
                  <a:pt x="36561" y="156885"/>
                </a:lnTo>
                <a:lnTo>
                  <a:pt x="35863" y="165183"/>
                </a:lnTo>
                <a:lnTo>
                  <a:pt x="33398" y="165183"/>
                </a:lnTo>
                <a:lnTo>
                  <a:pt x="32700" y="156885"/>
                </a:lnTo>
                <a:lnTo>
                  <a:pt x="32700" y="165183"/>
                </a:lnTo>
                <a:lnTo>
                  <a:pt x="30440" y="165183"/>
                </a:lnTo>
                <a:lnTo>
                  <a:pt x="30440" y="145711"/>
                </a:lnTo>
                <a:lnTo>
                  <a:pt x="34097" y="145711"/>
                </a:lnTo>
                <a:lnTo>
                  <a:pt x="34631" y="152325"/>
                </a:lnTo>
                <a:lnTo>
                  <a:pt x="35165" y="145711"/>
                </a:lnTo>
                <a:close/>
                <a:moveTo>
                  <a:pt x="48516" y="145711"/>
                </a:moveTo>
                <a:lnTo>
                  <a:pt x="48516" y="165183"/>
                </a:lnTo>
                <a:lnTo>
                  <a:pt x="46256" y="165183"/>
                </a:lnTo>
                <a:lnTo>
                  <a:pt x="46256" y="156885"/>
                </a:lnTo>
                <a:lnTo>
                  <a:pt x="45558" y="165183"/>
                </a:lnTo>
                <a:lnTo>
                  <a:pt x="43093" y="165183"/>
                </a:lnTo>
                <a:lnTo>
                  <a:pt x="42436" y="156885"/>
                </a:lnTo>
                <a:lnTo>
                  <a:pt x="42436" y="165183"/>
                </a:lnTo>
                <a:lnTo>
                  <a:pt x="40176" y="165183"/>
                </a:lnTo>
                <a:lnTo>
                  <a:pt x="40176" y="145711"/>
                </a:lnTo>
                <a:lnTo>
                  <a:pt x="43791" y="145711"/>
                </a:lnTo>
                <a:lnTo>
                  <a:pt x="44326" y="152325"/>
                </a:lnTo>
                <a:lnTo>
                  <a:pt x="44860" y="145711"/>
                </a:lnTo>
                <a:close/>
                <a:moveTo>
                  <a:pt x="58211" y="145711"/>
                </a:moveTo>
                <a:lnTo>
                  <a:pt x="58211" y="165183"/>
                </a:lnTo>
                <a:lnTo>
                  <a:pt x="55951" y="165183"/>
                </a:lnTo>
                <a:lnTo>
                  <a:pt x="55951" y="156885"/>
                </a:lnTo>
                <a:lnTo>
                  <a:pt x="55294" y="165183"/>
                </a:lnTo>
                <a:lnTo>
                  <a:pt x="52788" y="165183"/>
                </a:lnTo>
                <a:lnTo>
                  <a:pt x="52131" y="156885"/>
                </a:lnTo>
                <a:lnTo>
                  <a:pt x="52131" y="165183"/>
                </a:lnTo>
                <a:lnTo>
                  <a:pt x="49871" y="165183"/>
                </a:lnTo>
                <a:lnTo>
                  <a:pt x="49871" y="145711"/>
                </a:lnTo>
                <a:lnTo>
                  <a:pt x="53486" y="145711"/>
                </a:lnTo>
                <a:lnTo>
                  <a:pt x="54020" y="152325"/>
                </a:lnTo>
                <a:lnTo>
                  <a:pt x="54596" y="145711"/>
                </a:lnTo>
                <a:close/>
                <a:moveTo>
                  <a:pt x="67906" y="145711"/>
                </a:moveTo>
                <a:lnTo>
                  <a:pt x="67906" y="165183"/>
                </a:lnTo>
                <a:lnTo>
                  <a:pt x="65646" y="165183"/>
                </a:lnTo>
                <a:lnTo>
                  <a:pt x="65646" y="156885"/>
                </a:lnTo>
                <a:lnTo>
                  <a:pt x="64989" y="165183"/>
                </a:lnTo>
                <a:lnTo>
                  <a:pt x="62483" y="165183"/>
                </a:lnTo>
                <a:lnTo>
                  <a:pt x="61826" y="156885"/>
                </a:lnTo>
                <a:lnTo>
                  <a:pt x="61826" y="165183"/>
                </a:lnTo>
                <a:lnTo>
                  <a:pt x="59566" y="165183"/>
                </a:lnTo>
                <a:lnTo>
                  <a:pt x="59566" y="145711"/>
                </a:lnTo>
                <a:lnTo>
                  <a:pt x="63181" y="145711"/>
                </a:lnTo>
                <a:lnTo>
                  <a:pt x="63715" y="152325"/>
                </a:lnTo>
                <a:lnTo>
                  <a:pt x="64290" y="145711"/>
                </a:lnTo>
                <a:close/>
                <a:moveTo>
                  <a:pt x="77600" y="145711"/>
                </a:moveTo>
                <a:lnTo>
                  <a:pt x="77600" y="165183"/>
                </a:lnTo>
                <a:lnTo>
                  <a:pt x="75341" y="165183"/>
                </a:lnTo>
                <a:lnTo>
                  <a:pt x="75341" y="156885"/>
                </a:lnTo>
                <a:lnTo>
                  <a:pt x="74684" y="165183"/>
                </a:lnTo>
                <a:lnTo>
                  <a:pt x="72178" y="165183"/>
                </a:lnTo>
                <a:lnTo>
                  <a:pt x="71521" y="156885"/>
                </a:lnTo>
                <a:lnTo>
                  <a:pt x="71521" y="165183"/>
                </a:lnTo>
                <a:lnTo>
                  <a:pt x="69261" y="165183"/>
                </a:lnTo>
                <a:lnTo>
                  <a:pt x="69261" y="145711"/>
                </a:lnTo>
                <a:lnTo>
                  <a:pt x="72876" y="145711"/>
                </a:lnTo>
                <a:lnTo>
                  <a:pt x="73451" y="152325"/>
                </a:lnTo>
                <a:lnTo>
                  <a:pt x="73985" y="145711"/>
                </a:lnTo>
                <a:close/>
                <a:moveTo>
                  <a:pt x="87295" y="145711"/>
                </a:moveTo>
                <a:lnTo>
                  <a:pt x="87295" y="165183"/>
                </a:lnTo>
                <a:lnTo>
                  <a:pt x="85077" y="165183"/>
                </a:lnTo>
                <a:lnTo>
                  <a:pt x="85077" y="156885"/>
                </a:lnTo>
                <a:lnTo>
                  <a:pt x="84379" y="165183"/>
                </a:lnTo>
                <a:lnTo>
                  <a:pt x="81914" y="165183"/>
                </a:lnTo>
                <a:lnTo>
                  <a:pt x="81216" y="156885"/>
                </a:lnTo>
                <a:lnTo>
                  <a:pt x="81216" y="165183"/>
                </a:lnTo>
                <a:lnTo>
                  <a:pt x="78956" y="165183"/>
                </a:lnTo>
                <a:lnTo>
                  <a:pt x="78956" y="145711"/>
                </a:lnTo>
                <a:lnTo>
                  <a:pt x="82612" y="145711"/>
                </a:lnTo>
                <a:lnTo>
                  <a:pt x="83146" y="152325"/>
                </a:lnTo>
                <a:lnTo>
                  <a:pt x="83680" y="145711"/>
                </a:lnTo>
                <a:close/>
                <a:moveTo>
                  <a:pt x="96990" y="145711"/>
                </a:moveTo>
                <a:lnTo>
                  <a:pt x="96990" y="165183"/>
                </a:lnTo>
                <a:lnTo>
                  <a:pt x="94772" y="165183"/>
                </a:lnTo>
                <a:lnTo>
                  <a:pt x="94772" y="156885"/>
                </a:lnTo>
                <a:lnTo>
                  <a:pt x="94074" y="165183"/>
                </a:lnTo>
                <a:lnTo>
                  <a:pt x="91609" y="165183"/>
                </a:lnTo>
                <a:lnTo>
                  <a:pt x="90910" y="156885"/>
                </a:lnTo>
                <a:lnTo>
                  <a:pt x="90910" y="165183"/>
                </a:lnTo>
                <a:lnTo>
                  <a:pt x="88651" y="165183"/>
                </a:lnTo>
                <a:lnTo>
                  <a:pt x="88651" y="145711"/>
                </a:lnTo>
                <a:lnTo>
                  <a:pt x="92307" y="145711"/>
                </a:lnTo>
                <a:lnTo>
                  <a:pt x="92841" y="152325"/>
                </a:lnTo>
                <a:lnTo>
                  <a:pt x="93375" y="145711"/>
                </a:lnTo>
                <a:close/>
                <a:moveTo>
                  <a:pt x="106726" y="145711"/>
                </a:moveTo>
                <a:lnTo>
                  <a:pt x="106726" y="165183"/>
                </a:lnTo>
                <a:lnTo>
                  <a:pt x="104467" y="165183"/>
                </a:lnTo>
                <a:lnTo>
                  <a:pt x="104467" y="156885"/>
                </a:lnTo>
                <a:lnTo>
                  <a:pt x="103769" y="165183"/>
                </a:lnTo>
                <a:lnTo>
                  <a:pt x="101304" y="165183"/>
                </a:lnTo>
                <a:lnTo>
                  <a:pt x="100605" y="156885"/>
                </a:lnTo>
                <a:lnTo>
                  <a:pt x="100605" y="165183"/>
                </a:lnTo>
                <a:lnTo>
                  <a:pt x="98387" y="165183"/>
                </a:lnTo>
                <a:lnTo>
                  <a:pt x="98387" y="145711"/>
                </a:lnTo>
                <a:lnTo>
                  <a:pt x="102002" y="145711"/>
                </a:lnTo>
                <a:lnTo>
                  <a:pt x="102536" y="152325"/>
                </a:lnTo>
                <a:lnTo>
                  <a:pt x="103070" y="145711"/>
                </a:lnTo>
                <a:close/>
                <a:moveTo>
                  <a:pt x="116421" y="145711"/>
                </a:moveTo>
                <a:lnTo>
                  <a:pt x="116421" y="165183"/>
                </a:lnTo>
                <a:lnTo>
                  <a:pt x="114162" y="165183"/>
                </a:lnTo>
                <a:lnTo>
                  <a:pt x="114162" y="156885"/>
                </a:lnTo>
                <a:lnTo>
                  <a:pt x="113505" y="165183"/>
                </a:lnTo>
                <a:lnTo>
                  <a:pt x="110999" y="165183"/>
                </a:lnTo>
                <a:lnTo>
                  <a:pt x="110300" y="156885"/>
                </a:lnTo>
                <a:lnTo>
                  <a:pt x="110300" y="165183"/>
                </a:lnTo>
                <a:lnTo>
                  <a:pt x="108082" y="165183"/>
                </a:lnTo>
                <a:lnTo>
                  <a:pt x="108082" y="145711"/>
                </a:lnTo>
                <a:lnTo>
                  <a:pt x="111697" y="145711"/>
                </a:lnTo>
                <a:lnTo>
                  <a:pt x="112231" y="152325"/>
                </a:lnTo>
                <a:lnTo>
                  <a:pt x="112806" y="145711"/>
                </a:lnTo>
                <a:close/>
                <a:moveTo>
                  <a:pt x="9695" y="166293"/>
                </a:moveTo>
                <a:lnTo>
                  <a:pt x="9695" y="185806"/>
                </a:lnTo>
                <a:lnTo>
                  <a:pt x="7436" y="185806"/>
                </a:lnTo>
                <a:lnTo>
                  <a:pt x="7436" y="177466"/>
                </a:lnTo>
                <a:lnTo>
                  <a:pt x="6778" y="185806"/>
                </a:lnTo>
                <a:lnTo>
                  <a:pt x="4272" y="185806"/>
                </a:lnTo>
                <a:lnTo>
                  <a:pt x="3615" y="177466"/>
                </a:lnTo>
                <a:lnTo>
                  <a:pt x="3615" y="185806"/>
                </a:lnTo>
                <a:lnTo>
                  <a:pt x="1356" y="185806"/>
                </a:lnTo>
                <a:lnTo>
                  <a:pt x="1356" y="166293"/>
                </a:lnTo>
                <a:lnTo>
                  <a:pt x="4971" y="166293"/>
                </a:lnTo>
                <a:lnTo>
                  <a:pt x="5546" y="172906"/>
                </a:lnTo>
                <a:lnTo>
                  <a:pt x="6080" y="166293"/>
                </a:lnTo>
                <a:close/>
                <a:moveTo>
                  <a:pt x="19390" y="166293"/>
                </a:moveTo>
                <a:lnTo>
                  <a:pt x="19390" y="185806"/>
                </a:lnTo>
                <a:lnTo>
                  <a:pt x="17172" y="185806"/>
                </a:lnTo>
                <a:lnTo>
                  <a:pt x="17172" y="177466"/>
                </a:lnTo>
                <a:lnTo>
                  <a:pt x="16473" y="185806"/>
                </a:lnTo>
                <a:lnTo>
                  <a:pt x="13967" y="185806"/>
                </a:lnTo>
                <a:lnTo>
                  <a:pt x="13310" y="177466"/>
                </a:lnTo>
                <a:lnTo>
                  <a:pt x="13310" y="185806"/>
                </a:lnTo>
                <a:lnTo>
                  <a:pt x="11051" y="185806"/>
                </a:lnTo>
                <a:lnTo>
                  <a:pt x="11051" y="166293"/>
                </a:lnTo>
                <a:lnTo>
                  <a:pt x="14707" y="166293"/>
                </a:lnTo>
                <a:lnTo>
                  <a:pt x="15241" y="172906"/>
                </a:lnTo>
                <a:lnTo>
                  <a:pt x="15775" y="166293"/>
                </a:lnTo>
                <a:close/>
                <a:moveTo>
                  <a:pt x="29126" y="166293"/>
                </a:moveTo>
                <a:lnTo>
                  <a:pt x="29126" y="185806"/>
                </a:lnTo>
                <a:lnTo>
                  <a:pt x="26866" y="185806"/>
                </a:lnTo>
                <a:lnTo>
                  <a:pt x="26866" y="177466"/>
                </a:lnTo>
                <a:lnTo>
                  <a:pt x="26168" y="185806"/>
                </a:lnTo>
                <a:lnTo>
                  <a:pt x="23703" y="185806"/>
                </a:lnTo>
                <a:lnTo>
                  <a:pt x="23005" y="177466"/>
                </a:lnTo>
                <a:lnTo>
                  <a:pt x="23005" y="185806"/>
                </a:lnTo>
                <a:lnTo>
                  <a:pt x="20745" y="185806"/>
                </a:lnTo>
                <a:lnTo>
                  <a:pt x="20745" y="166293"/>
                </a:lnTo>
                <a:lnTo>
                  <a:pt x="24402" y="166293"/>
                </a:lnTo>
                <a:lnTo>
                  <a:pt x="24936" y="172906"/>
                </a:lnTo>
                <a:lnTo>
                  <a:pt x="25470" y="166293"/>
                </a:lnTo>
                <a:close/>
                <a:moveTo>
                  <a:pt x="38821" y="166293"/>
                </a:moveTo>
                <a:lnTo>
                  <a:pt x="38821" y="185806"/>
                </a:lnTo>
                <a:lnTo>
                  <a:pt x="36561" y="185806"/>
                </a:lnTo>
                <a:lnTo>
                  <a:pt x="36561" y="177466"/>
                </a:lnTo>
                <a:lnTo>
                  <a:pt x="35863" y="185806"/>
                </a:lnTo>
                <a:lnTo>
                  <a:pt x="33398" y="185806"/>
                </a:lnTo>
                <a:lnTo>
                  <a:pt x="32700" y="177466"/>
                </a:lnTo>
                <a:lnTo>
                  <a:pt x="32700" y="185806"/>
                </a:lnTo>
                <a:lnTo>
                  <a:pt x="30440" y="185806"/>
                </a:lnTo>
                <a:lnTo>
                  <a:pt x="30440" y="166293"/>
                </a:lnTo>
                <a:lnTo>
                  <a:pt x="34097" y="166293"/>
                </a:lnTo>
                <a:lnTo>
                  <a:pt x="34631" y="172906"/>
                </a:lnTo>
                <a:lnTo>
                  <a:pt x="35165" y="166293"/>
                </a:lnTo>
                <a:close/>
                <a:moveTo>
                  <a:pt x="48516" y="166293"/>
                </a:moveTo>
                <a:lnTo>
                  <a:pt x="48516" y="185806"/>
                </a:lnTo>
                <a:lnTo>
                  <a:pt x="46256" y="185806"/>
                </a:lnTo>
                <a:lnTo>
                  <a:pt x="46256" y="177466"/>
                </a:lnTo>
                <a:lnTo>
                  <a:pt x="45558" y="185806"/>
                </a:lnTo>
                <a:lnTo>
                  <a:pt x="43093" y="185806"/>
                </a:lnTo>
                <a:lnTo>
                  <a:pt x="42436" y="177466"/>
                </a:lnTo>
                <a:lnTo>
                  <a:pt x="42436" y="185806"/>
                </a:lnTo>
                <a:lnTo>
                  <a:pt x="40176" y="185806"/>
                </a:lnTo>
                <a:lnTo>
                  <a:pt x="40176" y="166293"/>
                </a:lnTo>
                <a:lnTo>
                  <a:pt x="43791" y="166293"/>
                </a:lnTo>
                <a:lnTo>
                  <a:pt x="44326" y="172906"/>
                </a:lnTo>
                <a:lnTo>
                  <a:pt x="44860" y="166293"/>
                </a:lnTo>
                <a:close/>
                <a:moveTo>
                  <a:pt x="58211" y="166293"/>
                </a:moveTo>
                <a:lnTo>
                  <a:pt x="58211" y="185806"/>
                </a:lnTo>
                <a:lnTo>
                  <a:pt x="55951" y="185806"/>
                </a:lnTo>
                <a:lnTo>
                  <a:pt x="55951" y="177466"/>
                </a:lnTo>
                <a:lnTo>
                  <a:pt x="55294" y="185806"/>
                </a:lnTo>
                <a:lnTo>
                  <a:pt x="52788" y="185806"/>
                </a:lnTo>
                <a:lnTo>
                  <a:pt x="52131" y="177466"/>
                </a:lnTo>
                <a:lnTo>
                  <a:pt x="52131" y="185806"/>
                </a:lnTo>
                <a:lnTo>
                  <a:pt x="49871" y="185806"/>
                </a:lnTo>
                <a:lnTo>
                  <a:pt x="49871" y="166293"/>
                </a:lnTo>
                <a:lnTo>
                  <a:pt x="53486" y="166293"/>
                </a:lnTo>
                <a:lnTo>
                  <a:pt x="54020" y="172906"/>
                </a:lnTo>
                <a:lnTo>
                  <a:pt x="54596" y="166293"/>
                </a:lnTo>
                <a:close/>
                <a:moveTo>
                  <a:pt x="67906" y="166293"/>
                </a:moveTo>
                <a:lnTo>
                  <a:pt x="67906" y="185806"/>
                </a:lnTo>
                <a:lnTo>
                  <a:pt x="65646" y="185806"/>
                </a:lnTo>
                <a:lnTo>
                  <a:pt x="65646" y="177466"/>
                </a:lnTo>
                <a:lnTo>
                  <a:pt x="64989" y="185806"/>
                </a:lnTo>
                <a:lnTo>
                  <a:pt x="62483" y="185806"/>
                </a:lnTo>
                <a:lnTo>
                  <a:pt x="61826" y="177466"/>
                </a:lnTo>
                <a:lnTo>
                  <a:pt x="61826" y="185806"/>
                </a:lnTo>
                <a:lnTo>
                  <a:pt x="59566" y="185806"/>
                </a:lnTo>
                <a:lnTo>
                  <a:pt x="59566" y="166293"/>
                </a:lnTo>
                <a:lnTo>
                  <a:pt x="63181" y="166293"/>
                </a:lnTo>
                <a:lnTo>
                  <a:pt x="63715" y="172906"/>
                </a:lnTo>
                <a:lnTo>
                  <a:pt x="64290" y="166293"/>
                </a:lnTo>
                <a:close/>
                <a:moveTo>
                  <a:pt x="77600" y="166293"/>
                </a:moveTo>
                <a:lnTo>
                  <a:pt x="77600" y="185806"/>
                </a:lnTo>
                <a:lnTo>
                  <a:pt x="75341" y="185806"/>
                </a:lnTo>
                <a:lnTo>
                  <a:pt x="75341" y="177466"/>
                </a:lnTo>
                <a:lnTo>
                  <a:pt x="74684" y="185806"/>
                </a:lnTo>
                <a:lnTo>
                  <a:pt x="72178" y="185806"/>
                </a:lnTo>
                <a:lnTo>
                  <a:pt x="71521" y="177466"/>
                </a:lnTo>
                <a:lnTo>
                  <a:pt x="71521" y="185806"/>
                </a:lnTo>
                <a:lnTo>
                  <a:pt x="69261" y="185806"/>
                </a:lnTo>
                <a:lnTo>
                  <a:pt x="69261" y="166293"/>
                </a:lnTo>
                <a:lnTo>
                  <a:pt x="72876" y="166293"/>
                </a:lnTo>
                <a:lnTo>
                  <a:pt x="73451" y="172906"/>
                </a:lnTo>
                <a:lnTo>
                  <a:pt x="73985" y="166293"/>
                </a:lnTo>
                <a:close/>
                <a:moveTo>
                  <a:pt x="87295" y="166293"/>
                </a:moveTo>
                <a:lnTo>
                  <a:pt x="87295" y="185806"/>
                </a:lnTo>
                <a:lnTo>
                  <a:pt x="85077" y="185806"/>
                </a:lnTo>
                <a:lnTo>
                  <a:pt x="85077" y="177466"/>
                </a:lnTo>
                <a:lnTo>
                  <a:pt x="84379" y="185806"/>
                </a:lnTo>
                <a:lnTo>
                  <a:pt x="81914" y="185806"/>
                </a:lnTo>
                <a:lnTo>
                  <a:pt x="81216" y="177466"/>
                </a:lnTo>
                <a:lnTo>
                  <a:pt x="81216" y="185806"/>
                </a:lnTo>
                <a:lnTo>
                  <a:pt x="78956" y="185806"/>
                </a:lnTo>
                <a:lnTo>
                  <a:pt x="78956" y="166293"/>
                </a:lnTo>
                <a:lnTo>
                  <a:pt x="82612" y="166293"/>
                </a:lnTo>
                <a:lnTo>
                  <a:pt x="83146" y="172906"/>
                </a:lnTo>
                <a:lnTo>
                  <a:pt x="83680" y="166293"/>
                </a:lnTo>
                <a:close/>
                <a:moveTo>
                  <a:pt x="96990" y="166293"/>
                </a:moveTo>
                <a:lnTo>
                  <a:pt x="96990" y="185806"/>
                </a:lnTo>
                <a:lnTo>
                  <a:pt x="94772" y="185806"/>
                </a:lnTo>
                <a:lnTo>
                  <a:pt x="94772" y="177466"/>
                </a:lnTo>
                <a:lnTo>
                  <a:pt x="94074" y="185806"/>
                </a:lnTo>
                <a:lnTo>
                  <a:pt x="91609" y="185806"/>
                </a:lnTo>
                <a:lnTo>
                  <a:pt x="90910" y="177466"/>
                </a:lnTo>
                <a:lnTo>
                  <a:pt x="90910" y="185806"/>
                </a:lnTo>
                <a:lnTo>
                  <a:pt x="88651" y="185806"/>
                </a:lnTo>
                <a:lnTo>
                  <a:pt x="88651" y="166293"/>
                </a:lnTo>
                <a:lnTo>
                  <a:pt x="92307" y="166293"/>
                </a:lnTo>
                <a:lnTo>
                  <a:pt x="92841" y="172906"/>
                </a:lnTo>
                <a:lnTo>
                  <a:pt x="93375" y="166293"/>
                </a:lnTo>
                <a:close/>
                <a:moveTo>
                  <a:pt x="106726" y="166293"/>
                </a:moveTo>
                <a:lnTo>
                  <a:pt x="106726" y="185806"/>
                </a:lnTo>
                <a:lnTo>
                  <a:pt x="104467" y="185806"/>
                </a:lnTo>
                <a:lnTo>
                  <a:pt x="104467" y="177466"/>
                </a:lnTo>
                <a:lnTo>
                  <a:pt x="103769" y="185806"/>
                </a:lnTo>
                <a:lnTo>
                  <a:pt x="101304" y="185806"/>
                </a:lnTo>
                <a:lnTo>
                  <a:pt x="100605" y="177466"/>
                </a:lnTo>
                <a:lnTo>
                  <a:pt x="100605" y="185806"/>
                </a:lnTo>
                <a:lnTo>
                  <a:pt x="98387" y="185806"/>
                </a:lnTo>
                <a:lnTo>
                  <a:pt x="98387" y="166293"/>
                </a:lnTo>
                <a:lnTo>
                  <a:pt x="102002" y="166293"/>
                </a:lnTo>
                <a:lnTo>
                  <a:pt x="102536" y="172906"/>
                </a:lnTo>
                <a:lnTo>
                  <a:pt x="103070" y="166293"/>
                </a:lnTo>
                <a:close/>
                <a:moveTo>
                  <a:pt x="116421" y="166293"/>
                </a:moveTo>
                <a:lnTo>
                  <a:pt x="116421" y="185806"/>
                </a:lnTo>
                <a:lnTo>
                  <a:pt x="114162" y="185806"/>
                </a:lnTo>
                <a:lnTo>
                  <a:pt x="114162" y="177466"/>
                </a:lnTo>
                <a:lnTo>
                  <a:pt x="113505" y="185806"/>
                </a:lnTo>
                <a:lnTo>
                  <a:pt x="110999" y="185806"/>
                </a:lnTo>
                <a:lnTo>
                  <a:pt x="110300" y="177466"/>
                </a:lnTo>
                <a:lnTo>
                  <a:pt x="110300" y="185806"/>
                </a:lnTo>
                <a:lnTo>
                  <a:pt x="108082" y="185806"/>
                </a:lnTo>
                <a:lnTo>
                  <a:pt x="108082" y="166293"/>
                </a:lnTo>
                <a:lnTo>
                  <a:pt x="111697" y="166293"/>
                </a:lnTo>
                <a:lnTo>
                  <a:pt x="112231" y="172906"/>
                </a:lnTo>
                <a:lnTo>
                  <a:pt x="112806" y="166293"/>
                </a:lnTo>
                <a:close/>
                <a:moveTo>
                  <a:pt x="9695" y="186874"/>
                </a:moveTo>
                <a:lnTo>
                  <a:pt x="9695" y="206387"/>
                </a:lnTo>
                <a:lnTo>
                  <a:pt x="7436" y="206387"/>
                </a:lnTo>
                <a:lnTo>
                  <a:pt x="7436" y="198048"/>
                </a:lnTo>
                <a:lnTo>
                  <a:pt x="6778" y="206387"/>
                </a:lnTo>
                <a:lnTo>
                  <a:pt x="4272" y="206387"/>
                </a:lnTo>
                <a:lnTo>
                  <a:pt x="3615" y="198048"/>
                </a:lnTo>
                <a:lnTo>
                  <a:pt x="3615" y="206387"/>
                </a:lnTo>
                <a:lnTo>
                  <a:pt x="1356" y="206387"/>
                </a:lnTo>
                <a:lnTo>
                  <a:pt x="1356" y="186874"/>
                </a:lnTo>
                <a:lnTo>
                  <a:pt x="4971" y="186874"/>
                </a:lnTo>
                <a:lnTo>
                  <a:pt x="5546" y="193488"/>
                </a:lnTo>
                <a:lnTo>
                  <a:pt x="6080" y="186874"/>
                </a:lnTo>
                <a:close/>
                <a:moveTo>
                  <a:pt x="19390" y="186874"/>
                </a:moveTo>
                <a:lnTo>
                  <a:pt x="19390" y="206387"/>
                </a:lnTo>
                <a:lnTo>
                  <a:pt x="17172" y="206387"/>
                </a:lnTo>
                <a:lnTo>
                  <a:pt x="17172" y="198048"/>
                </a:lnTo>
                <a:lnTo>
                  <a:pt x="16473" y="206387"/>
                </a:lnTo>
                <a:lnTo>
                  <a:pt x="13967" y="206387"/>
                </a:lnTo>
                <a:lnTo>
                  <a:pt x="13310" y="198048"/>
                </a:lnTo>
                <a:lnTo>
                  <a:pt x="13310" y="206387"/>
                </a:lnTo>
                <a:lnTo>
                  <a:pt x="11051" y="206387"/>
                </a:lnTo>
                <a:lnTo>
                  <a:pt x="11051" y="186874"/>
                </a:lnTo>
                <a:lnTo>
                  <a:pt x="14707" y="186874"/>
                </a:lnTo>
                <a:lnTo>
                  <a:pt x="15241" y="193488"/>
                </a:lnTo>
                <a:lnTo>
                  <a:pt x="15775" y="186874"/>
                </a:lnTo>
                <a:close/>
                <a:moveTo>
                  <a:pt x="29126" y="186874"/>
                </a:moveTo>
                <a:lnTo>
                  <a:pt x="29126" y="206387"/>
                </a:lnTo>
                <a:lnTo>
                  <a:pt x="26866" y="206387"/>
                </a:lnTo>
                <a:lnTo>
                  <a:pt x="26866" y="198048"/>
                </a:lnTo>
                <a:lnTo>
                  <a:pt x="26168" y="206387"/>
                </a:lnTo>
                <a:lnTo>
                  <a:pt x="23703" y="206387"/>
                </a:lnTo>
                <a:lnTo>
                  <a:pt x="23005" y="198048"/>
                </a:lnTo>
                <a:lnTo>
                  <a:pt x="23005" y="206387"/>
                </a:lnTo>
                <a:lnTo>
                  <a:pt x="20745" y="206387"/>
                </a:lnTo>
                <a:lnTo>
                  <a:pt x="20745" y="186874"/>
                </a:lnTo>
                <a:lnTo>
                  <a:pt x="24402" y="186874"/>
                </a:lnTo>
                <a:lnTo>
                  <a:pt x="24936" y="193488"/>
                </a:lnTo>
                <a:lnTo>
                  <a:pt x="25470" y="186874"/>
                </a:lnTo>
                <a:close/>
                <a:moveTo>
                  <a:pt x="38821" y="186874"/>
                </a:moveTo>
                <a:lnTo>
                  <a:pt x="38821" y="206387"/>
                </a:lnTo>
                <a:lnTo>
                  <a:pt x="36561" y="206387"/>
                </a:lnTo>
                <a:lnTo>
                  <a:pt x="36561" y="198048"/>
                </a:lnTo>
                <a:lnTo>
                  <a:pt x="35863" y="206387"/>
                </a:lnTo>
                <a:lnTo>
                  <a:pt x="33398" y="206387"/>
                </a:lnTo>
                <a:lnTo>
                  <a:pt x="32700" y="198048"/>
                </a:lnTo>
                <a:lnTo>
                  <a:pt x="32700" y="206387"/>
                </a:lnTo>
                <a:lnTo>
                  <a:pt x="30440" y="206387"/>
                </a:lnTo>
                <a:lnTo>
                  <a:pt x="30440" y="186874"/>
                </a:lnTo>
                <a:lnTo>
                  <a:pt x="34097" y="186874"/>
                </a:lnTo>
                <a:lnTo>
                  <a:pt x="34631" y="193488"/>
                </a:lnTo>
                <a:lnTo>
                  <a:pt x="35165" y="186874"/>
                </a:lnTo>
                <a:close/>
                <a:moveTo>
                  <a:pt x="48516" y="186874"/>
                </a:moveTo>
                <a:lnTo>
                  <a:pt x="48516" y="206387"/>
                </a:lnTo>
                <a:lnTo>
                  <a:pt x="46256" y="206387"/>
                </a:lnTo>
                <a:lnTo>
                  <a:pt x="46256" y="198048"/>
                </a:lnTo>
                <a:lnTo>
                  <a:pt x="45558" y="206387"/>
                </a:lnTo>
                <a:lnTo>
                  <a:pt x="43093" y="206387"/>
                </a:lnTo>
                <a:lnTo>
                  <a:pt x="42436" y="198048"/>
                </a:lnTo>
                <a:lnTo>
                  <a:pt x="42436" y="206387"/>
                </a:lnTo>
                <a:lnTo>
                  <a:pt x="40176" y="206387"/>
                </a:lnTo>
                <a:lnTo>
                  <a:pt x="40176" y="186874"/>
                </a:lnTo>
                <a:lnTo>
                  <a:pt x="43791" y="186874"/>
                </a:lnTo>
                <a:lnTo>
                  <a:pt x="44326" y="193488"/>
                </a:lnTo>
                <a:lnTo>
                  <a:pt x="44860" y="186874"/>
                </a:lnTo>
                <a:close/>
                <a:moveTo>
                  <a:pt x="58211" y="186874"/>
                </a:moveTo>
                <a:lnTo>
                  <a:pt x="58211" y="206387"/>
                </a:lnTo>
                <a:lnTo>
                  <a:pt x="55951" y="206387"/>
                </a:lnTo>
                <a:lnTo>
                  <a:pt x="55951" y="198048"/>
                </a:lnTo>
                <a:lnTo>
                  <a:pt x="55294" y="206387"/>
                </a:lnTo>
                <a:lnTo>
                  <a:pt x="52788" y="206387"/>
                </a:lnTo>
                <a:lnTo>
                  <a:pt x="52131" y="198048"/>
                </a:lnTo>
                <a:lnTo>
                  <a:pt x="52131" y="206387"/>
                </a:lnTo>
                <a:lnTo>
                  <a:pt x="49871" y="206387"/>
                </a:lnTo>
                <a:lnTo>
                  <a:pt x="49871" y="186874"/>
                </a:lnTo>
                <a:lnTo>
                  <a:pt x="53486" y="186874"/>
                </a:lnTo>
                <a:lnTo>
                  <a:pt x="54020" y="193488"/>
                </a:lnTo>
                <a:lnTo>
                  <a:pt x="54596" y="186874"/>
                </a:lnTo>
                <a:close/>
                <a:moveTo>
                  <a:pt x="67906" y="186874"/>
                </a:moveTo>
                <a:lnTo>
                  <a:pt x="67906" y="206387"/>
                </a:lnTo>
                <a:lnTo>
                  <a:pt x="65646" y="206387"/>
                </a:lnTo>
                <a:lnTo>
                  <a:pt x="65646" y="198048"/>
                </a:lnTo>
                <a:lnTo>
                  <a:pt x="64989" y="206387"/>
                </a:lnTo>
                <a:lnTo>
                  <a:pt x="62483" y="206387"/>
                </a:lnTo>
                <a:lnTo>
                  <a:pt x="61826" y="198048"/>
                </a:lnTo>
                <a:lnTo>
                  <a:pt x="61826" y="206387"/>
                </a:lnTo>
                <a:lnTo>
                  <a:pt x="59566" y="206387"/>
                </a:lnTo>
                <a:lnTo>
                  <a:pt x="59566" y="186874"/>
                </a:lnTo>
                <a:lnTo>
                  <a:pt x="63181" y="186874"/>
                </a:lnTo>
                <a:lnTo>
                  <a:pt x="63715" y="193488"/>
                </a:lnTo>
                <a:lnTo>
                  <a:pt x="64290" y="186874"/>
                </a:lnTo>
                <a:close/>
                <a:moveTo>
                  <a:pt x="77600" y="186874"/>
                </a:moveTo>
                <a:lnTo>
                  <a:pt x="77600" y="206387"/>
                </a:lnTo>
                <a:lnTo>
                  <a:pt x="75341" y="206387"/>
                </a:lnTo>
                <a:lnTo>
                  <a:pt x="75341" y="198048"/>
                </a:lnTo>
                <a:lnTo>
                  <a:pt x="74684" y="206387"/>
                </a:lnTo>
                <a:lnTo>
                  <a:pt x="72178" y="206387"/>
                </a:lnTo>
                <a:lnTo>
                  <a:pt x="71521" y="198048"/>
                </a:lnTo>
                <a:lnTo>
                  <a:pt x="71521" y="206387"/>
                </a:lnTo>
                <a:lnTo>
                  <a:pt x="69261" y="206387"/>
                </a:lnTo>
                <a:lnTo>
                  <a:pt x="69261" y="186874"/>
                </a:lnTo>
                <a:lnTo>
                  <a:pt x="72876" y="186874"/>
                </a:lnTo>
                <a:lnTo>
                  <a:pt x="73451" y="193488"/>
                </a:lnTo>
                <a:lnTo>
                  <a:pt x="73985" y="186874"/>
                </a:lnTo>
                <a:close/>
                <a:moveTo>
                  <a:pt x="87295" y="186874"/>
                </a:moveTo>
                <a:lnTo>
                  <a:pt x="87295" y="206387"/>
                </a:lnTo>
                <a:lnTo>
                  <a:pt x="85077" y="206387"/>
                </a:lnTo>
                <a:lnTo>
                  <a:pt x="85077" y="198048"/>
                </a:lnTo>
                <a:lnTo>
                  <a:pt x="84379" y="206387"/>
                </a:lnTo>
                <a:lnTo>
                  <a:pt x="81914" y="206387"/>
                </a:lnTo>
                <a:lnTo>
                  <a:pt x="81216" y="198048"/>
                </a:lnTo>
                <a:lnTo>
                  <a:pt x="81216" y="206387"/>
                </a:lnTo>
                <a:lnTo>
                  <a:pt x="78956" y="206387"/>
                </a:lnTo>
                <a:lnTo>
                  <a:pt x="78956" y="186874"/>
                </a:lnTo>
                <a:lnTo>
                  <a:pt x="82612" y="186874"/>
                </a:lnTo>
                <a:lnTo>
                  <a:pt x="83146" y="193488"/>
                </a:lnTo>
                <a:lnTo>
                  <a:pt x="83680" y="186874"/>
                </a:lnTo>
                <a:close/>
                <a:moveTo>
                  <a:pt x="96990" y="186874"/>
                </a:moveTo>
                <a:lnTo>
                  <a:pt x="96990" y="206387"/>
                </a:lnTo>
                <a:lnTo>
                  <a:pt x="94772" y="206387"/>
                </a:lnTo>
                <a:lnTo>
                  <a:pt x="94772" y="198048"/>
                </a:lnTo>
                <a:lnTo>
                  <a:pt x="94074" y="206387"/>
                </a:lnTo>
                <a:lnTo>
                  <a:pt x="91609" y="206387"/>
                </a:lnTo>
                <a:lnTo>
                  <a:pt x="90910" y="198048"/>
                </a:lnTo>
                <a:lnTo>
                  <a:pt x="90910" y="206387"/>
                </a:lnTo>
                <a:lnTo>
                  <a:pt x="88651" y="206387"/>
                </a:lnTo>
                <a:lnTo>
                  <a:pt x="88651" y="186874"/>
                </a:lnTo>
                <a:lnTo>
                  <a:pt x="92307" y="186874"/>
                </a:lnTo>
                <a:lnTo>
                  <a:pt x="92841" y="193488"/>
                </a:lnTo>
                <a:lnTo>
                  <a:pt x="93375" y="186874"/>
                </a:lnTo>
                <a:close/>
                <a:moveTo>
                  <a:pt x="106726" y="186874"/>
                </a:moveTo>
                <a:lnTo>
                  <a:pt x="106726" y="206387"/>
                </a:lnTo>
                <a:lnTo>
                  <a:pt x="104467" y="206387"/>
                </a:lnTo>
                <a:lnTo>
                  <a:pt x="104467" y="198048"/>
                </a:lnTo>
                <a:lnTo>
                  <a:pt x="103769" y="206387"/>
                </a:lnTo>
                <a:lnTo>
                  <a:pt x="101304" y="206387"/>
                </a:lnTo>
                <a:lnTo>
                  <a:pt x="100605" y="198048"/>
                </a:lnTo>
                <a:lnTo>
                  <a:pt x="100605" y="206387"/>
                </a:lnTo>
                <a:lnTo>
                  <a:pt x="98387" y="206387"/>
                </a:lnTo>
                <a:lnTo>
                  <a:pt x="98387" y="186874"/>
                </a:lnTo>
                <a:lnTo>
                  <a:pt x="102002" y="186874"/>
                </a:lnTo>
                <a:lnTo>
                  <a:pt x="102536" y="193488"/>
                </a:lnTo>
                <a:lnTo>
                  <a:pt x="103070" y="186874"/>
                </a:lnTo>
                <a:close/>
                <a:moveTo>
                  <a:pt x="116421" y="186874"/>
                </a:moveTo>
                <a:lnTo>
                  <a:pt x="116421" y="206387"/>
                </a:lnTo>
                <a:lnTo>
                  <a:pt x="114162" y="206387"/>
                </a:lnTo>
                <a:lnTo>
                  <a:pt x="114162" y="198048"/>
                </a:lnTo>
                <a:lnTo>
                  <a:pt x="113505" y="206387"/>
                </a:lnTo>
                <a:lnTo>
                  <a:pt x="110999" y="206387"/>
                </a:lnTo>
                <a:lnTo>
                  <a:pt x="110300" y="198048"/>
                </a:lnTo>
                <a:lnTo>
                  <a:pt x="110300" y="206387"/>
                </a:lnTo>
                <a:lnTo>
                  <a:pt x="108082" y="206387"/>
                </a:lnTo>
                <a:lnTo>
                  <a:pt x="108082" y="186874"/>
                </a:lnTo>
                <a:lnTo>
                  <a:pt x="111697" y="186874"/>
                </a:lnTo>
                <a:lnTo>
                  <a:pt x="112231" y="193488"/>
                </a:lnTo>
                <a:lnTo>
                  <a:pt x="112806" y="186874"/>
                </a:lnTo>
                <a:close/>
                <a:moveTo>
                  <a:pt x="0" y="0"/>
                </a:moveTo>
                <a:lnTo>
                  <a:pt x="0" y="207989"/>
                </a:lnTo>
                <a:lnTo>
                  <a:pt x="117654" y="207989"/>
                </a:lnTo>
                <a:lnTo>
                  <a:pt x="117654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316" name="Google Shape;1316;p20"/>
          <p:cNvSpPr txBox="1">
            <a:spLocks noGrp="1"/>
          </p:cNvSpPr>
          <p:nvPr>
            <p:ph type="title"/>
          </p:nvPr>
        </p:nvSpPr>
        <p:spPr>
          <a:xfrm>
            <a:off x="892800" y="895533"/>
            <a:ext cx="5510000" cy="8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17" name="Google Shape;1317;p20"/>
          <p:cNvSpPr txBox="1">
            <a:spLocks noGrp="1"/>
          </p:cNvSpPr>
          <p:nvPr>
            <p:ph type="subTitle" idx="1"/>
          </p:nvPr>
        </p:nvSpPr>
        <p:spPr>
          <a:xfrm>
            <a:off x="892800" y="2816667"/>
            <a:ext cx="4500800" cy="258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Narrow"/>
              <a:buNone/>
              <a:defRPr sz="1867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Narrow"/>
              <a:buNone/>
              <a:defRPr sz="1867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Narrow"/>
              <a:buNone/>
              <a:defRPr sz="1867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Narrow"/>
              <a:buNone/>
              <a:defRPr sz="1867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Narrow"/>
              <a:buNone/>
              <a:defRPr sz="1867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Narrow"/>
              <a:buNone/>
              <a:defRPr sz="1867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Narrow"/>
              <a:buNone/>
              <a:defRPr sz="1867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Narrow"/>
              <a:buNone/>
              <a:defRPr sz="1867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Narrow"/>
              <a:buNone/>
              <a:defRPr sz="1867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grpSp>
        <p:nvGrpSpPr>
          <p:cNvPr id="1318" name="Google Shape;1318;p20"/>
          <p:cNvGrpSpPr/>
          <p:nvPr/>
        </p:nvGrpSpPr>
        <p:grpSpPr>
          <a:xfrm>
            <a:off x="410491" y="5984119"/>
            <a:ext cx="1531040" cy="443813"/>
            <a:chOff x="923875" y="2009975"/>
            <a:chExt cx="5750025" cy="1666800"/>
          </a:xfrm>
        </p:grpSpPr>
        <p:sp>
          <p:nvSpPr>
            <p:cNvPr id="1319" name="Google Shape;1319;p20"/>
            <p:cNvSpPr/>
            <p:nvPr/>
          </p:nvSpPr>
          <p:spPr>
            <a:xfrm>
              <a:off x="2684050" y="2823925"/>
              <a:ext cx="522400" cy="695825"/>
            </a:xfrm>
            <a:custGeom>
              <a:avLst/>
              <a:gdLst/>
              <a:ahLst/>
              <a:cxnLst/>
              <a:rect l="l" t="t" r="r" b="b"/>
              <a:pathLst>
                <a:path w="20896" h="27833" extrusionOk="0">
                  <a:moveTo>
                    <a:pt x="0" y="0"/>
                  </a:moveTo>
                  <a:lnTo>
                    <a:pt x="0" y="16264"/>
                  </a:lnTo>
                  <a:cubicBezTo>
                    <a:pt x="0" y="23941"/>
                    <a:pt x="3448" y="27833"/>
                    <a:pt x="10258" y="27833"/>
                  </a:cubicBezTo>
                  <a:cubicBezTo>
                    <a:pt x="17322" y="27833"/>
                    <a:pt x="20896" y="23941"/>
                    <a:pt x="20896" y="16264"/>
                  </a:cubicBezTo>
                  <a:lnTo>
                    <a:pt x="20896" y="0"/>
                  </a:lnTo>
                  <a:lnTo>
                    <a:pt x="18908" y="0"/>
                  </a:lnTo>
                  <a:lnTo>
                    <a:pt x="18908" y="16264"/>
                  </a:lnTo>
                  <a:cubicBezTo>
                    <a:pt x="18908" y="22947"/>
                    <a:pt x="16158" y="26077"/>
                    <a:pt x="10258" y="26077"/>
                  </a:cubicBezTo>
                  <a:cubicBezTo>
                    <a:pt x="3426" y="26077"/>
                    <a:pt x="1988" y="20748"/>
                    <a:pt x="1988" y="16264"/>
                  </a:cubicBezTo>
                  <a:lnTo>
                    <a:pt x="1988" y="0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0" name="Google Shape;1320;p20"/>
            <p:cNvSpPr/>
            <p:nvPr/>
          </p:nvSpPr>
          <p:spPr>
            <a:xfrm>
              <a:off x="3313775" y="3000500"/>
              <a:ext cx="391275" cy="503400"/>
            </a:xfrm>
            <a:custGeom>
              <a:avLst/>
              <a:gdLst/>
              <a:ahLst/>
              <a:cxnLst/>
              <a:rect l="l" t="t" r="r" b="b"/>
              <a:pathLst>
                <a:path w="15651" h="20136" extrusionOk="0">
                  <a:moveTo>
                    <a:pt x="8587" y="1"/>
                  </a:moveTo>
                  <a:cubicBezTo>
                    <a:pt x="5541" y="1"/>
                    <a:pt x="2877" y="1651"/>
                    <a:pt x="1756" y="4125"/>
                  </a:cubicBezTo>
                  <a:lnTo>
                    <a:pt x="1756" y="445"/>
                  </a:lnTo>
                  <a:lnTo>
                    <a:pt x="0" y="445"/>
                  </a:lnTo>
                  <a:lnTo>
                    <a:pt x="0" y="20135"/>
                  </a:lnTo>
                  <a:lnTo>
                    <a:pt x="1756" y="20135"/>
                  </a:lnTo>
                  <a:lnTo>
                    <a:pt x="1756" y="9497"/>
                  </a:lnTo>
                  <a:cubicBezTo>
                    <a:pt x="1756" y="4696"/>
                    <a:pt x="4420" y="1587"/>
                    <a:pt x="8545" y="1587"/>
                  </a:cubicBezTo>
                  <a:cubicBezTo>
                    <a:pt x="13874" y="1587"/>
                    <a:pt x="13874" y="6219"/>
                    <a:pt x="13874" y="7742"/>
                  </a:cubicBezTo>
                  <a:lnTo>
                    <a:pt x="13874" y="20135"/>
                  </a:lnTo>
                  <a:lnTo>
                    <a:pt x="15651" y="20135"/>
                  </a:lnTo>
                  <a:lnTo>
                    <a:pt x="15651" y="7995"/>
                  </a:lnTo>
                  <a:cubicBezTo>
                    <a:pt x="15651" y="5817"/>
                    <a:pt x="15651" y="1"/>
                    <a:pt x="8587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1" name="Google Shape;1321;p20"/>
            <p:cNvSpPr/>
            <p:nvPr/>
          </p:nvSpPr>
          <p:spPr>
            <a:xfrm>
              <a:off x="3813950" y="3011625"/>
              <a:ext cx="44450" cy="492275"/>
            </a:xfrm>
            <a:custGeom>
              <a:avLst/>
              <a:gdLst/>
              <a:ahLst/>
              <a:cxnLst/>
              <a:rect l="l" t="t" r="r" b="b"/>
              <a:pathLst>
                <a:path w="1778" h="19691" extrusionOk="0">
                  <a:moveTo>
                    <a:pt x="1" y="0"/>
                  </a:moveTo>
                  <a:lnTo>
                    <a:pt x="1" y="19690"/>
                  </a:lnTo>
                  <a:lnTo>
                    <a:pt x="1777" y="19690"/>
                  </a:lnTo>
                  <a:lnTo>
                    <a:pt x="1777" y="0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2" name="Google Shape;1322;p20"/>
            <p:cNvSpPr/>
            <p:nvPr/>
          </p:nvSpPr>
          <p:spPr>
            <a:xfrm>
              <a:off x="3813950" y="2861450"/>
              <a:ext cx="44450" cy="66125"/>
            </a:xfrm>
            <a:custGeom>
              <a:avLst/>
              <a:gdLst/>
              <a:ahLst/>
              <a:cxnLst/>
              <a:rect l="l" t="t" r="r" b="b"/>
              <a:pathLst>
                <a:path w="1778" h="2645" extrusionOk="0">
                  <a:moveTo>
                    <a:pt x="1" y="1"/>
                  </a:moveTo>
                  <a:lnTo>
                    <a:pt x="1" y="2644"/>
                  </a:lnTo>
                  <a:lnTo>
                    <a:pt x="1777" y="2644"/>
                  </a:lnTo>
                  <a:lnTo>
                    <a:pt x="1777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3" name="Google Shape;1323;p20"/>
            <p:cNvSpPr/>
            <p:nvPr/>
          </p:nvSpPr>
          <p:spPr>
            <a:xfrm>
              <a:off x="3910700" y="3011625"/>
              <a:ext cx="434125" cy="492275"/>
            </a:xfrm>
            <a:custGeom>
              <a:avLst/>
              <a:gdLst/>
              <a:ahLst/>
              <a:cxnLst/>
              <a:rect l="l" t="t" r="r" b="b"/>
              <a:pathLst>
                <a:path w="17365" h="19691" extrusionOk="0">
                  <a:moveTo>
                    <a:pt x="1" y="0"/>
                  </a:moveTo>
                  <a:lnTo>
                    <a:pt x="7932" y="19690"/>
                  </a:lnTo>
                  <a:lnTo>
                    <a:pt x="9941" y="19690"/>
                  </a:lnTo>
                  <a:lnTo>
                    <a:pt x="17365" y="0"/>
                  </a:lnTo>
                  <a:lnTo>
                    <a:pt x="15419" y="0"/>
                  </a:lnTo>
                  <a:cubicBezTo>
                    <a:pt x="15419" y="0"/>
                    <a:pt x="9180" y="16898"/>
                    <a:pt x="8947" y="17491"/>
                  </a:cubicBezTo>
                  <a:cubicBezTo>
                    <a:pt x="8715" y="16898"/>
                    <a:pt x="2031" y="0"/>
                    <a:pt x="2031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4" name="Google Shape;1324;p20"/>
            <p:cNvSpPr/>
            <p:nvPr/>
          </p:nvSpPr>
          <p:spPr>
            <a:xfrm>
              <a:off x="4365950" y="3000500"/>
              <a:ext cx="436225" cy="514500"/>
            </a:xfrm>
            <a:custGeom>
              <a:avLst/>
              <a:gdLst/>
              <a:ahLst/>
              <a:cxnLst/>
              <a:rect l="l" t="t" r="r" b="b"/>
              <a:pathLst>
                <a:path w="17449" h="20580" extrusionOk="0">
                  <a:moveTo>
                    <a:pt x="8757" y="1587"/>
                  </a:moveTo>
                  <a:cubicBezTo>
                    <a:pt x="13134" y="1587"/>
                    <a:pt x="15524" y="5331"/>
                    <a:pt x="15651" y="9074"/>
                  </a:cubicBezTo>
                  <a:lnTo>
                    <a:pt x="1841" y="9074"/>
                  </a:lnTo>
                  <a:cubicBezTo>
                    <a:pt x="2200" y="5331"/>
                    <a:pt x="4675" y="1587"/>
                    <a:pt x="8757" y="1587"/>
                  </a:cubicBezTo>
                  <a:close/>
                  <a:moveTo>
                    <a:pt x="8757" y="1"/>
                  </a:moveTo>
                  <a:cubicBezTo>
                    <a:pt x="6472" y="1"/>
                    <a:pt x="4484" y="805"/>
                    <a:pt x="2983" y="2327"/>
                  </a:cubicBezTo>
                  <a:cubicBezTo>
                    <a:pt x="1079" y="4252"/>
                    <a:pt x="1" y="7297"/>
                    <a:pt x="64" y="10639"/>
                  </a:cubicBezTo>
                  <a:cubicBezTo>
                    <a:pt x="22" y="13727"/>
                    <a:pt x="974" y="16413"/>
                    <a:pt x="2750" y="18232"/>
                  </a:cubicBezTo>
                  <a:cubicBezTo>
                    <a:pt x="4273" y="19776"/>
                    <a:pt x="6345" y="20579"/>
                    <a:pt x="8757" y="20579"/>
                  </a:cubicBezTo>
                  <a:cubicBezTo>
                    <a:pt x="13494" y="20579"/>
                    <a:pt x="16518" y="18041"/>
                    <a:pt x="17280" y="13452"/>
                  </a:cubicBezTo>
                  <a:lnTo>
                    <a:pt x="17322" y="13240"/>
                  </a:lnTo>
                  <a:lnTo>
                    <a:pt x="15545" y="13240"/>
                  </a:lnTo>
                  <a:lnTo>
                    <a:pt x="15524" y="13388"/>
                  </a:lnTo>
                  <a:cubicBezTo>
                    <a:pt x="14869" y="16899"/>
                    <a:pt x="12331" y="19014"/>
                    <a:pt x="8757" y="19014"/>
                  </a:cubicBezTo>
                  <a:cubicBezTo>
                    <a:pt x="6895" y="19014"/>
                    <a:pt x="5351" y="18380"/>
                    <a:pt x="4125" y="17153"/>
                  </a:cubicBezTo>
                  <a:cubicBezTo>
                    <a:pt x="2665" y="15651"/>
                    <a:pt x="1819" y="13304"/>
                    <a:pt x="1819" y="10703"/>
                  </a:cubicBezTo>
                  <a:cubicBezTo>
                    <a:pt x="1819" y="10681"/>
                    <a:pt x="1819" y="10660"/>
                    <a:pt x="1819" y="10660"/>
                  </a:cubicBezTo>
                  <a:lnTo>
                    <a:pt x="17428" y="10660"/>
                  </a:lnTo>
                  <a:lnTo>
                    <a:pt x="17449" y="10491"/>
                  </a:lnTo>
                  <a:cubicBezTo>
                    <a:pt x="17449" y="10237"/>
                    <a:pt x="17449" y="10005"/>
                    <a:pt x="17449" y="9751"/>
                  </a:cubicBezTo>
                  <a:cubicBezTo>
                    <a:pt x="17449" y="6748"/>
                    <a:pt x="16561" y="4146"/>
                    <a:pt x="14911" y="2412"/>
                  </a:cubicBezTo>
                  <a:cubicBezTo>
                    <a:pt x="13367" y="826"/>
                    <a:pt x="11316" y="1"/>
                    <a:pt x="8757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5" name="Google Shape;1325;p20"/>
            <p:cNvSpPr/>
            <p:nvPr/>
          </p:nvSpPr>
          <p:spPr>
            <a:xfrm>
              <a:off x="4880950" y="3008800"/>
              <a:ext cx="232650" cy="495100"/>
            </a:xfrm>
            <a:custGeom>
              <a:avLst/>
              <a:gdLst/>
              <a:ahLst/>
              <a:cxnLst/>
              <a:rect l="l" t="t" r="r" b="b"/>
              <a:pathLst>
                <a:path w="9306" h="19804" extrusionOk="0">
                  <a:moveTo>
                    <a:pt x="8803" y="1"/>
                  </a:moveTo>
                  <a:cubicBezTo>
                    <a:pt x="5690" y="1"/>
                    <a:pt x="2777" y="1698"/>
                    <a:pt x="1777" y="4026"/>
                  </a:cubicBezTo>
                  <a:lnTo>
                    <a:pt x="1777" y="113"/>
                  </a:lnTo>
                  <a:lnTo>
                    <a:pt x="0" y="113"/>
                  </a:lnTo>
                  <a:lnTo>
                    <a:pt x="0" y="19803"/>
                  </a:lnTo>
                  <a:lnTo>
                    <a:pt x="1777" y="19803"/>
                  </a:lnTo>
                  <a:lnTo>
                    <a:pt x="1777" y="9059"/>
                  </a:lnTo>
                  <a:cubicBezTo>
                    <a:pt x="1925" y="6119"/>
                    <a:pt x="2559" y="4999"/>
                    <a:pt x="3913" y="3603"/>
                  </a:cubicBezTo>
                  <a:cubicBezTo>
                    <a:pt x="5554" y="1995"/>
                    <a:pt x="7421" y="1727"/>
                    <a:pt x="8474" y="1727"/>
                  </a:cubicBezTo>
                  <a:cubicBezTo>
                    <a:pt x="8750" y="1727"/>
                    <a:pt x="8970" y="1745"/>
                    <a:pt x="9116" y="1763"/>
                  </a:cubicBezTo>
                  <a:lnTo>
                    <a:pt x="9306" y="1805"/>
                  </a:lnTo>
                  <a:lnTo>
                    <a:pt x="9306" y="28"/>
                  </a:lnTo>
                  <a:lnTo>
                    <a:pt x="9137" y="7"/>
                  </a:lnTo>
                  <a:cubicBezTo>
                    <a:pt x="9025" y="3"/>
                    <a:pt x="8914" y="1"/>
                    <a:pt x="8803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6" name="Google Shape;1326;p20"/>
            <p:cNvSpPr/>
            <p:nvPr/>
          </p:nvSpPr>
          <p:spPr>
            <a:xfrm>
              <a:off x="5127325" y="3000500"/>
              <a:ext cx="393400" cy="514500"/>
            </a:xfrm>
            <a:custGeom>
              <a:avLst/>
              <a:gdLst/>
              <a:ahLst/>
              <a:cxnLst/>
              <a:rect l="l" t="t" r="r" b="b"/>
              <a:pathLst>
                <a:path w="15736" h="20580" extrusionOk="0">
                  <a:moveTo>
                    <a:pt x="7847" y="1"/>
                  </a:moveTo>
                  <a:cubicBezTo>
                    <a:pt x="6176" y="1"/>
                    <a:pt x="678" y="382"/>
                    <a:pt x="678" y="5140"/>
                  </a:cubicBezTo>
                  <a:cubicBezTo>
                    <a:pt x="678" y="9434"/>
                    <a:pt x="4611" y="10216"/>
                    <a:pt x="7488" y="10787"/>
                  </a:cubicBezTo>
                  <a:lnTo>
                    <a:pt x="7995" y="10893"/>
                  </a:lnTo>
                  <a:cubicBezTo>
                    <a:pt x="11062" y="11527"/>
                    <a:pt x="13959" y="12098"/>
                    <a:pt x="13959" y="15080"/>
                  </a:cubicBezTo>
                  <a:cubicBezTo>
                    <a:pt x="13959" y="18634"/>
                    <a:pt x="9793" y="19014"/>
                    <a:pt x="7995" y="19014"/>
                  </a:cubicBezTo>
                  <a:cubicBezTo>
                    <a:pt x="4421" y="19014"/>
                    <a:pt x="1989" y="16857"/>
                    <a:pt x="1777" y="13515"/>
                  </a:cubicBezTo>
                  <a:lnTo>
                    <a:pt x="1756" y="13367"/>
                  </a:lnTo>
                  <a:lnTo>
                    <a:pt x="1" y="13367"/>
                  </a:lnTo>
                  <a:lnTo>
                    <a:pt x="1" y="13537"/>
                  </a:lnTo>
                  <a:cubicBezTo>
                    <a:pt x="128" y="17893"/>
                    <a:pt x="3173" y="20579"/>
                    <a:pt x="7995" y="20579"/>
                  </a:cubicBezTo>
                  <a:cubicBezTo>
                    <a:pt x="9814" y="20579"/>
                    <a:pt x="15736" y="20177"/>
                    <a:pt x="15736" y="15080"/>
                  </a:cubicBezTo>
                  <a:cubicBezTo>
                    <a:pt x="15736" y="10872"/>
                    <a:pt x="12564" y="9941"/>
                    <a:pt x="8757" y="9222"/>
                  </a:cubicBezTo>
                  <a:cubicBezTo>
                    <a:pt x="8757" y="9222"/>
                    <a:pt x="8143" y="9095"/>
                    <a:pt x="8143" y="9095"/>
                  </a:cubicBezTo>
                  <a:cubicBezTo>
                    <a:pt x="5225" y="8482"/>
                    <a:pt x="2454" y="7890"/>
                    <a:pt x="2454" y="5140"/>
                  </a:cubicBezTo>
                  <a:cubicBezTo>
                    <a:pt x="2454" y="2518"/>
                    <a:pt x="5246" y="1587"/>
                    <a:pt x="7847" y="1587"/>
                  </a:cubicBezTo>
                  <a:cubicBezTo>
                    <a:pt x="9899" y="1587"/>
                    <a:pt x="13367" y="2200"/>
                    <a:pt x="13410" y="6346"/>
                  </a:cubicBezTo>
                  <a:lnTo>
                    <a:pt x="13410" y="6515"/>
                  </a:lnTo>
                  <a:lnTo>
                    <a:pt x="15165" y="6515"/>
                  </a:lnTo>
                  <a:lnTo>
                    <a:pt x="15165" y="6346"/>
                  </a:lnTo>
                  <a:cubicBezTo>
                    <a:pt x="15165" y="2264"/>
                    <a:pt x="12564" y="1"/>
                    <a:pt x="7847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7" name="Google Shape;1327;p20"/>
            <p:cNvSpPr/>
            <p:nvPr/>
          </p:nvSpPr>
          <p:spPr>
            <a:xfrm>
              <a:off x="5611125" y="3011625"/>
              <a:ext cx="43900" cy="492275"/>
            </a:xfrm>
            <a:custGeom>
              <a:avLst/>
              <a:gdLst/>
              <a:ahLst/>
              <a:cxnLst/>
              <a:rect l="l" t="t" r="r" b="b"/>
              <a:pathLst>
                <a:path w="1756" h="19691" extrusionOk="0">
                  <a:moveTo>
                    <a:pt x="1" y="0"/>
                  </a:moveTo>
                  <a:lnTo>
                    <a:pt x="1" y="19690"/>
                  </a:lnTo>
                  <a:lnTo>
                    <a:pt x="1756" y="19690"/>
                  </a:lnTo>
                  <a:lnTo>
                    <a:pt x="1756" y="0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8" name="Google Shape;1328;p20"/>
            <p:cNvSpPr/>
            <p:nvPr/>
          </p:nvSpPr>
          <p:spPr>
            <a:xfrm>
              <a:off x="5711575" y="2861450"/>
              <a:ext cx="680525" cy="815325"/>
            </a:xfrm>
            <a:custGeom>
              <a:avLst/>
              <a:gdLst/>
              <a:ahLst/>
              <a:cxnLst/>
              <a:rect l="l" t="t" r="r" b="b"/>
              <a:pathLst>
                <a:path w="27221" h="32613" extrusionOk="0">
                  <a:moveTo>
                    <a:pt x="3575" y="1"/>
                  </a:moveTo>
                  <a:lnTo>
                    <a:pt x="3575" y="6007"/>
                  </a:lnTo>
                  <a:lnTo>
                    <a:pt x="1" y="6007"/>
                  </a:lnTo>
                  <a:lnTo>
                    <a:pt x="1" y="7593"/>
                  </a:lnTo>
                  <a:lnTo>
                    <a:pt x="3575" y="7593"/>
                  </a:lnTo>
                  <a:lnTo>
                    <a:pt x="3575" y="20939"/>
                  </a:lnTo>
                  <a:cubicBezTo>
                    <a:pt x="3575" y="21044"/>
                    <a:pt x="3575" y="21171"/>
                    <a:pt x="3575" y="21277"/>
                  </a:cubicBezTo>
                  <a:cubicBezTo>
                    <a:pt x="3575" y="22779"/>
                    <a:pt x="3956" y="23878"/>
                    <a:pt x="4717" y="24619"/>
                  </a:cubicBezTo>
                  <a:cubicBezTo>
                    <a:pt x="5634" y="25518"/>
                    <a:pt x="7022" y="25735"/>
                    <a:pt x="8336" y="25735"/>
                  </a:cubicBezTo>
                  <a:cubicBezTo>
                    <a:pt x="8689" y="25735"/>
                    <a:pt x="9038" y="25720"/>
                    <a:pt x="9370" y="25697"/>
                  </a:cubicBezTo>
                  <a:lnTo>
                    <a:pt x="9518" y="25676"/>
                  </a:lnTo>
                  <a:lnTo>
                    <a:pt x="9518" y="24111"/>
                  </a:lnTo>
                  <a:lnTo>
                    <a:pt x="9349" y="24111"/>
                  </a:lnTo>
                  <a:cubicBezTo>
                    <a:pt x="9132" y="24117"/>
                    <a:pt x="8924" y="24120"/>
                    <a:pt x="8727" y="24120"/>
                  </a:cubicBezTo>
                  <a:cubicBezTo>
                    <a:pt x="7481" y="24120"/>
                    <a:pt x="6618" y="23985"/>
                    <a:pt x="6071" y="23455"/>
                  </a:cubicBezTo>
                  <a:cubicBezTo>
                    <a:pt x="5584" y="22969"/>
                    <a:pt x="5352" y="22165"/>
                    <a:pt x="5352" y="20939"/>
                  </a:cubicBezTo>
                  <a:lnTo>
                    <a:pt x="5352" y="7593"/>
                  </a:lnTo>
                  <a:lnTo>
                    <a:pt x="10258" y="7593"/>
                  </a:lnTo>
                  <a:cubicBezTo>
                    <a:pt x="12183" y="12183"/>
                    <a:pt x="17724" y="25316"/>
                    <a:pt x="17766" y="25422"/>
                  </a:cubicBezTo>
                  <a:cubicBezTo>
                    <a:pt x="16878" y="27876"/>
                    <a:pt x="16371" y="29314"/>
                    <a:pt x="15821" y="29842"/>
                  </a:cubicBezTo>
                  <a:cubicBezTo>
                    <a:pt x="14911" y="30773"/>
                    <a:pt x="14002" y="31048"/>
                    <a:pt x="11908" y="31048"/>
                  </a:cubicBezTo>
                  <a:lnTo>
                    <a:pt x="11739" y="31048"/>
                  </a:lnTo>
                  <a:lnTo>
                    <a:pt x="11739" y="32613"/>
                  </a:lnTo>
                  <a:lnTo>
                    <a:pt x="11908" y="32613"/>
                  </a:lnTo>
                  <a:cubicBezTo>
                    <a:pt x="14065" y="32613"/>
                    <a:pt x="15461" y="32550"/>
                    <a:pt x="16540" y="31725"/>
                  </a:cubicBezTo>
                  <a:cubicBezTo>
                    <a:pt x="17365" y="31069"/>
                    <a:pt x="17999" y="29694"/>
                    <a:pt x="18845" y="27664"/>
                  </a:cubicBezTo>
                  <a:cubicBezTo>
                    <a:pt x="18845" y="27664"/>
                    <a:pt x="27220" y="6007"/>
                    <a:pt x="27220" y="6007"/>
                  </a:cubicBezTo>
                  <a:lnTo>
                    <a:pt x="25232" y="6007"/>
                  </a:lnTo>
                  <a:cubicBezTo>
                    <a:pt x="25232" y="6007"/>
                    <a:pt x="19014" y="22609"/>
                    <a:pt x="18718" y="23371"/>
                  </a:cubicBezTo>
                  <a:cubicBezTo>
                    <a:pt x="18422" y="22609"/>
                    <a:pt x="11654" y="6007"/>
                    <a:pt x="11654" y="6007"/>
                  </a:cubicBezTo>
                  <a:lnTo>
                    <a:pt x="5352" y="6007"/>
                  </a:lnTo>
                  <a:lnTo>
                    <a:pt x="5352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9" name="Google Shape;1329;p20"/>
            <p:cNvSpPr/>
            <p:nvPr/>
          </p:nvSpPr>
          <p:spPr>
            <a:xfrm>
              <a:off x="5611125" y="2861450"/>
              <a:ext cx="43900" cy="66125"/>
            </a:xfrm>
            <a:custGeom>
              <a:avLst/>
              <a:gdLst/>
              <a:ahLst/>
              <a:cxnLst/>
              <a:rect l="l" t="t" r="r" b="b"/>
              <a:pathLst>
                <a:path w="1756" h="2645" extrusionOk="0">
                  <a:moveTo>
                    <a:pt x="1" y="1"/>
                  </a:moveTo>
                  <a:lnTo>
                    <a:pt x="1" y="2644"/>
                  </a:lnTo>
                  <a:lnTo>
                    <a:pt x="1756" y="2644"/>
                  </a:lnTo>
                  <a:lnTo>
                    <a:pt x="1756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0" name="Google Shape;1330;p20"/>
            <p:cNvSpPr/>
            <p:nvPr/>
          </p:nvSpPr>
          <p:spPr>
            <a:xfrm>
              <a:off x="3441200" y="2009975"/>
              <a:ext cx="732850" cy="703600"/>
            </a:xfrm>
            <a:custGeom>
              <a:avLst/>
              <a:gdLst/>
              <a:ahLst/>
              <a:cxnLst/>
              <a:rect l="l" t="t" r="r" b="b"/>
              <a:pathLst>
                <a:path w="29314" h="28144" extrusionOk="0">
                  <a:moveTo>
                    <a:pt x="14678" y="1701"/>
                  </a:moveTo>
                  <a:cubicBezTo>
                    <a:pt x="20706" y="1701"/>
                    <a:pt x="24745" y="6650"/>
                    <a:pt x="24661" y="14433"/>
                  </a:cubicBezTo>
                  <a:cubicBezTo>
                    <a:pt x="24661" y="21687"/>
                    <a:pt x="20706" y="26277"/>
                    <a:pt x="14741" y="26277"/>
                  </a:cubicBezTo>
                  <a:cubicBezTo>
                    <a:pt x="9792" y="26277"/>
                    <a:pt x="4547" y="22279"/>
                    <a:pt x="4547" y="13460"/>
                  </a:cubicBezTo>
                  <a:cubicBezTo>
                    <a:pt x="4547" y="6100"/>
                    <a:pt x="8714" y="1701"/>
                    <a:pt x="14678" y="1701"/>
                  </a:cubicBezTo>
                  <a:close/>
                  <a:moveTo>
                    <a:pt x="14636" y="1"/>
                  </a:moveTo>
                  <a:cubicBezTo>
                    <a:pt x="5446" y="1"/>
                    <a:pt x="398" y="7263"/>
                    <a:pt x="191" y="13672"/>
                  </a:cubicBezTo>
                  <a:cubicBezTo>
                    <a:pt x="0" y="21962"/>
                    <a:pt x="6557" y="27969"/>
                    <a:pt x="14382" y="28138"/>
                  </a:cubicBezTo>
                  <a:cubicBezTo>
                    <a:pt x="14510" y="28141"/>
                    <a:pt x="14638" y="28143"/>
                    <a:pt x="14767" y="28143"/>
                  </a:cubicBezTo>
                  <a:cubicBezTo>
                    <a:pt x="21401" y="28143"/>
                    <a:pt x="28915" y="23331"/>
                    <a:pt x="29102" y="14306"/>
                  </a:cubicBezTo>
                  <a:cubicBezTo>
                    <a:pt x="29313" y="5127"/>
                    <a:pt x="21848" y="136"/>
                    <a:pt x="15186" y="9"/>
                  </a:cubicBezTo>
                  <a:cubicBezTo>
                    <a:pt x="15001" y="3"/>
                    <a:pt x="14817" y="1"/>
                    <a:pt x="14636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1" name="Google Shape;1331;p20"/>
            <p:cNvSpPr/>
            <p:nvPr/>
          </p:nvSpPr>
          <p:spPr>
            <a:xfrm>
              <a:off x="6030950" y="2019175"/>
              <a:ext cx="642950" cy="684750"/>
            </a:xfrm>
            <a:custGeom>
              <a:avLst/>
              <a:gdLst/>
              <a:ahLst/>
              <a:cxnLst/>
              <a:rect l="l" t="t" r="r" b="b"/>
              <a:pathLst>
                <a:path w="25718" h="27390" extrusionOk="0">
                  <a:moveTo>
                    <a:pt x="0" y="1"/>
                  </a:moveTo>
                  <a:lnTo>
                    <a:pt x="0" y="381"/>
                  </a:lnTo>
                  <a:cubicBezTo>
                    <a:pt x="1565" y="487"/>
                    <a:pt x="1988" y="783"/>
                    <a:pt x="1988" y="2983"/>
                  </a:cubicBezTo>
                  <a:lnTo>
                    <a:pt x="1988" y="24407"/>
                  </a:lnTo>
                  <a:cubicBezTo>
                    <a:pt x="1988" y="26607"/>
                    <a:pt x="1565" y="26903"/>
                    <a:pt x="0" y="27008"/>
                  </a:cubicBezTo>
                  <a:lnTo>
                    <a:pt x="0" y="27389"/>
                  </a:lnTo>
                  <a:lnTo>
                    <a:pt x="7825" y="27389"/>
                  </a:lnTo>
                  <a:lnTo>
                    <a:pt x="7825" y="27008"/>
                  </a:lnTo>
                  <a:cubicBezTo>
                    <a:pt x="6282" y="26903"/>
                    <a:pt x="5859" y="26607"/>
                    <a:pt x="5859" y="24407"/>
                  </a:cubicBezTo>
                  <a:lnTo>
                    <a:pt x="5859" y="14171"/>
                  </a:lnTo>
                  <a:lnTo>
                    <a:pt x="19881" y="14171"/>
                  </a:lnTo>
                  <a:lnTo>
                    <a:pt x="19881" y="24407"/>
                  </a:lnTo>
                  <a:cubicBezTo>
                    <a:pt x="19881" y="26607"/>
                    <a:pt x="19458" y="26903"/>
                    <a:pt x="17893" y="27008"/>
                  </a:cubicBezTo>
                  <a:lnTo>
                    <a:pt x="17893" y="27389"/>
                  </a:lnTo>
                  <a:lnTo>
                    <a:pt x="25718" y="27389"/>
                  </a:lnTo>
                  <a:lnTo>
                    <a:pt x="25718" y="27008"/>
                  </a:lnTo>
                  <a:cubicBezTo>
                    <a:pt x="24174" y="26903"/>
                    <a:pt x="23751" y="26607"/>
                    <a:pt x="23751" y="24407"/>
                  </a:cubicBezTo>
                  <a:lnTo>
                    <a:pt x="23751" y="2983"/>
                  </a:lnTo>
                  <a:cubicBezTo>
                    <a:pt x="23751" y="783"/>
                    <a:pt x="24174" y="487"/>
                    <a:pt x="25718" y="381"/>
                  </a:cubicBezTo>
                  <a:lnTo>
                    <a:pt x="25718" y="1"/>
                  </a:lnTo>
                  <a:lnTo>
                    <a:pt x="17893" y="1"/>
                  </a:lnTo>
                  <a:lnTo>
                    <a:pt x="17893" y="381"/>
                  </a:lnTo>
                  <a:cubicBezTo>
                    <a:pt x="19458" y="487"/>
                    <a:pt x="19881" y="783"/>
                    <a:pt x="19881" y="2983"/>
                  </a:cubicBezTo>
                  <a:lnTo>
                    <a:pt x="19881" y="12521"/>
                  </a:lnTo>
                  <a:lnTo>
                    <a:pt x="5859" y="12521"/>
                  </a:lnTo>
                  <a:lnTo>
                    <a:pt x="5859" y="2983"/>
                  </a:lnTo>
                  <a:cubicBezTo>
                    <a:pt x="5859" y="783"/>
                    <a:pt x="6282" y="487"/>
                    <a:pt x="7825" y="381"/>
                  </a:cubicBezTo>
                  <a:lnTo>
                    <a:pt x="7825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2" name="Google Shape;1332;p20"/>
            <p:cNvSpPr/>
            <p:nvPr/>
          </p:nvSpPr>
          <p:spPr>
            <a:xfrm>
              <a:off x="4219500" y="2019175"/>
              <a:ext cx="626050" cy="684750"/>
            </a:xfrm>
            <a:custGeom>
              <a:avLst/>
              <a:gdLst/>
              <a:ahLst/>
              <a:cxnLst/>
              <a:rect l="l" t="t" r="r" b="b"/>
              <a:pathLst>
                <a:path w="25042" h="27390" extrusionOk="0">
                  <a:moveTo>
                    <a:pt x="43" y="1"/>
                  </a:moveTo>
                  <a:lnTo>
                    <a:pt x="43" y="381"/>
                  </a:lnTo>
                  <a:cubicBezTo>
                    <a:pt x="1544" y="466"/>
                    <a:pt x="1967" y="635"/>
                    <a:pt x="1967" y="2200"/>
                  </a:cubicBezTo>
                  <a:lnTo>
                    <a:pt x="1967" y="24407"/>
                  </a:lnTo>
                  <a:cubicBezTo>
                    <a:pt x="1967" y="26607"/>
                    <a:pt x="1544" y="26903"/>
                    <a:pt x="0" y="27008"/>
                  </a:cubicBezTo>
                  <a:lnTo>
                    <a:pt x="0" y="27389"/>
                  </a:lnTo>
                  <a:lnTo>
                    <a:pt x="5901" y="27389"/>
                  </a:lnTo>
                  <a:lnTo>
                    <a:pt x="5901" y="27008"/>
                  </a:lnTo>
                  <a:cubicBezTo>
                    <a:pt x="4357" y="26903"/>
                    <a:pt x="3913" y="26607"/>
                    <a:pt x="3913" y="24407"/>
                  </a:cubicBezTo>
                  <a:lnTo>
                    <a:pt x="3913" y="4463"/>
                  </a:lnTo>
                  <a:cubicBezTo>
                    <a:pt x="3913" y="4823"/>
                    <a:pt x="19183" y="23392"/>
                    <a:pt x="22482" y="27389"/>
                  </a:cubicBezTo>
                  <a:lnTo>
                    <a:pt x="23095" y="27389"/>
                  </a:lnTo>
                  <a:lnTo>
                    <a:pt x="23095" y="2200"/>
                  </a:lnTo>
                  <a:cubicBezTo>
                    <a:pt x="23095" y="635"/>
                    <a:pt x="23540" y="466"/>
                    <a:pt x="25041" y="381"/>
                  </a:cubicBezTo>
                  <a:lnTo>
                    <a:pt x="25041" y="1"/>
                  </a:lnTo>
                  <a:lnTo>
                    <a:pt x="19246" y="1"/>
                  </a:lnTo>
                  <a:lnTo>
                    <a:pt x="19246" y="381"/>
                  </a:lnTo>
                  <a:cubicBezTo>
                    <a:pt x="20748" y="466"/>
                    <a:pt x="21171" y="635"/>
                    <a:pt x="21171" y="2200"/>
                  </a:cubicBezTo>
                  <a:lnTo>
                    <a:pt x="21171" y="19627"/>
                  </a:lnTo>
                  <a:lnTo>
                    <a:pt x="5245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3" name="Google Shape;1333;p20"/>
            <p:cNvSpPr/>
            <p:nvPr/>
          </p:nvSpPr>
          <p:spPr>
            <a:xfrm>
              <a:off x="4854500" y="2019175"/>
              <a:ext cx="640325" cy="684750"/>
            </a:xfrm>
            <a:custGeom>
              <a:avLst/>
              <a:gdLst/>
              <a:ahLst/>
              <a:cxnLst/>
              <a:rect l="l" t="t" r="r" b="b"/>
              <a:pathLst>
                <a:path w="25613" h="27390" extrusionOk="0">
                  <a:moveTo>
                    <a:pt x="11718" y="6240"/>
                  </a:moveTo>
                  <a:cubicBezTo>
                    <a:pt x="11718" y="6240"/>
                    <a:pt x="14192" y="12436"/>
                    <a:pt x="16286" y="17512"/>
                  </a:cubicBezTo>
                  <a:lnTo>
                    <a:pt x="7213" y="17512"/>
                  </a:lnTo>
                  <a:cubicBezTo>
                    <a:pt x="8989" y="13177"/>
                    <a:pt x="11718" y="6240"/>
                    <a:pt x="11718" y="6240"/>
                  </a:cubicBezTo>
                  <a:close/>
                  <a:moveTo>
                    <a:pt x="12542" y="1"/>
                  </a:moveTo>
                  <a:cubicBezTo>
                    <a:pt x="11146" y="3279"/>
                    <a:pt x="4738" y="18464"/>
                    <a:pt x="2517" y="23709"/>
                  </a:cubicBezTo>
                  <a:cubicBezTo>
                    <a:pt x="2116" y="24597"/>
                    <a:pt x="1502" y="26057"/>
                    <a:pt x="1037" y="26564"/>
                  </a:cubicBezTo>
                  <a:cubicBezTo>
                    <a:pt x="677" y="26945"/>
                    <a:pt x="318" y="26987"/>
                    <a:pt x="1" y="27008"/>
                  </a:cubicBezTo>
                  <a:lnTo>
                    <a:pt x="1" y="27389"/>
                  </a:lnTo>
                  <a:lnTo>
                    <a:pt x="5203" y="27389"/>
                  </a:lnTo>
                  <a:lnTo>
                    <a:pt x="5203" y="27008"/>
                  </a:lnTo>
                  <a:cubicBezTo>
                    <a:pt x="4802" y="27008"/>
                    <a:pt x="3913" y="27008"/>
                    <a:pt x="3850" y="26226"/>
                  </a:cubicBezTo>
                  <a:cubicBezTo>
                    <a:pt x="3829" y="25993"/>
                    <a:pt x="3892" y="25718"/>
                    <a:pt x="3998" y="25422"/>
                  </a:cubicBezTo>
                  <a:cubicBezTo>
                    <a:pt x="4146" y="24936"/>
                    <a:pt x="5203" y="22271"/>
                    <a:pt x="6536" y="19247"/>
                  </a:cubicBezTo>
                  <a:lnTo>
                    <a:pt x="16963" y="19247"/>
                  </a:lnTo>
                  <a:cubicBezTo>
                    <a:pt x="17999" y="21806"/>
                    <a:pt x="18929" y="23984"/>
                    <a:pt x="19374" y="24957"/>
                  </a:cubicBezTo>
                  <a:cubicBezTo>
                    <a:pt x="19479" y="25232"/>
                    <a:pt x="19754" y="25909"/>
                    <a:pt x="19754" y="26226"/>
                  </a:cubicBezTo>
                  <a:cubicBezTo>
                    <a:pt x="19754" y="26987"/>
                    <a:pt x="19078" y="27008"/>
                    <a:pt x="18337" y="27008"/>
                  </a:cubicBezTo>
                  <a:lnTo>
                    <a:pt x="18337" y="27389"/>
                  </a:lnTo>
                  <a:lnTo>
                    <a:pt x="25613" y="27389"/>
                  </a:lnTo>
                  <a:lnTo>
                    <a:pt x="25613" y="27008"/>
                  </a:lnTo>
                  <a:cubicBezTo>
                    <a:pt x="24724" y="26945"/>
                    <a:pt x="24428" y="26733"/>
                    <a:pt x="23773" y="25253"/>
                  </a:cubicBezTo>
                  <a:lnTo>
                    <a:pt x="13092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4" name="Google Shape;1334;p20"/>
            <p:cNvSpPr/>
            <p:nvPr/>
          </p:nvSpPr>
          <p:spPr>
            <a:xfrm>
              <a:off x="2647550" y="2019175"/>
              <a:ext cx="747675" cy="684750"/>
            </a:xfrm>
            <a:custGeom>
              <a:avLst/>
              <a:gdLst/>
              <a:ahLst/>
              <a:cxnLst/>
              <a:rect l="l" t="t" r="r" b="b"/>
              <a:pathLst>
                <a:path w="29907" h="27390" extrusionOk="0">
                  <a:moveTo>
                    <a:pt x="43" y="1"/>
                  </a:moveTo>
                  <a:lnTo>
                    <a:pt x="43" y="381"/>
                  </a:lnTo>
                  <a:cubicBezTo>
                    <a:pt x="889" y="424"/>
                    <a:pt x="1397" y="508"/>
                    <a:pt x="1672" y="847"/>
                  </a:cubicBezTo>
                  <a:cubicBezTo>
                    <a:pt x="1756" y="974"/>
                    <a:pt x="1841" y="1100"/>
                    <a:pt x="1883" y="1248"/>
                  </a:cubicBezTo>
                  <a:cubicBezTo>
                    <a:pt x="1926" y="1396"/>
                    <a:pt x="1947" y="1545"/>
                    <a:pt x="1968" y="1693"/>
                  </a:cubicBezTo>
                  <a:cubicBezTo>
                    <a:pt x="1968" y="1841"/>
                    <a:pt x="1989" y="2010"/>
                    <a:pt x="1989" y="2200"/>
                  </a:cubicBezTo>
                  <a:lnTo>
                    <a:pt x="1989" y="24407"/>
                  </a:lnTo>
                  <a:cubicBezTo>
                    <a:pt x="1989" y="26607"/>
                    <a:pt x="1566" y="26903"/>
                    <a:pt x="1" y="27008"/>
                  </a:cubicBezTo>
                  <a:lnTo>
                    <a:pt x="1" y="27389"/>
                  </a:lnTo>
                  <a:lnTo>
                    <a:pt x="5859" y="27389"/>
                  </a:lnTo>
                  <a:lnTo>
                    <a:pt x="5859" y="27008"/>
                  </a:lnTo>
                  <a:cubicBezTo>
                    <a:pt x="4294" y="26903"/>
                    <a:pt x="3871" y="26607"/>
                    <a:pt x="3871" y="24407"/>
                  </a:cubicBezTo>
                  <a:lnTo>
                    <a:pt x="3871" y="5394"/>
                  </a:lnTo>
                  <a:cubicBezTo>
                    <a:pt x="3871" y="5034"/>
                    <a:pt x="3787" y="4336"/>
                    <a:pt x="3787" y="4336"/>
                  </a:cubicBezTo>
                  <a:lnTo>
                    <a:pt x="3787" y="4336"/>
                  </a:lnTo>
                  <a:lnTo>
                    <a:pt x="4167" y="5394"/>
                  </a:lnTo>
                  <a:lnTo>
                    <a:pt x="13621" y="27283"/>
                  </a:lnTo>
                  <a:lnTo>
                    <a:pt x="14192" y="27283"/>
                  </a:lnTo>
                  <a:lnTo>
                    <a:pt x="23858" y="4759"/>
                  </a:lnTo>
                  <a:lnTo>
                    <a:pt x="24154" y="3829"/>
                  </a:lnTo>
                  <a:lnTo>
                    <a:pt x="24154" y="3829"/>
                  </a:lnTo>
                  <a:cubicBezTo>
                    <a:pt x="24154" y="3829"/>
                    <a:pt x="24069" y="4273"/>
                    <a:pt x="24069" y="4675"/>
                  </a:cubicBezTo>
                  <a:lnTo>
                    <a:pt x="24069" y="24407"/>
                  </a:lnTo>
                  <a:cubicBezTo>
                    <a:pt x="24069" y="26607"/>
                    <a:pt x="23646" y="26903"/>
                    <a:pt x="22102" y="27008"/>
                  </a:cubicBezTo>
                  <a:lnTo>
                    <a:pt x="22102" y="27389"/>
                  </a:lnTo>
                  <a:lnTo>
                    <a:pt x="29906" y="27389"/>
                  </a:lnTo>
                  <a:lnTo>
                    <a:pt x="29906" y="27008"/>
                  </a:lnTo>
                  <a:cubicBezTo>
                    <a:pt x="28362" y="26903"/>
                    <a:pt x="27939" y="26607"/>
                    <a:pt x="27939" y="24407"/>
                  </a:cubicBezTo>
                  <a:lnTo>
                    <a:pt x="27939" y="2200"/>
                  </a:lnTo>
                  <a:cubicBezTo>
                    <a:pt x="27939" y="635"/>
                    <a:pt x="28362" y="466"/>
                    <a:pt x="29864" y="381"/>
                  </a:cubicBezTo>
                  <a:lnTo>
                    <a:pt x="29864" y="1"/>
                  </a:lnTo>
                  <a:lnTo>
                    <a:pt x="23794" y="1"/>
                  </a:lnTo>
                  <a:lnTo>
                    <a:pt x="15038" y="20664"/>
                  </a:lnTo>
                  <a:lnTo>
                    <a:pt x="6177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5" name="Google Shape;1335;p20"/>
            <p:cNvSpPr/>
            <p:nvPr/>
          </p:nvSpPr>
          <p:spPr>
            <a:xfrm>
              <a:off x="5526000" y="2011250"/>
              <a:ext cx="412975" cy="703250"/>
            </a:xfrm>
            <a:custGeom>
              <a:avLst/>
              <a:gdLst/>
              <a:ahLst/>
              <a:cxnLst/>
              <a:rect l="l" t="t" r="r" b="b"/>
              <a:pathLst>
                <a:path w="16519" h="28130" extrusionOk="0">
                  <a:moveTo>
                    <a:pt x="8460" y="0"/>
                  </a:moveTo>
                  <a:cubicBezTo>
                    <a:pt x="4632" y="0"/>
                    <a:pt x="127" y="2306"/>
                    <a:pt x="127" y="7128"/>
                  </a:cubicBezTo>
                  <a:cubicBezTo>
                    <a:pt x="127" y="10427"/>
                    <a:pt x="2094" y="12500"/>
                    <a:pt x="6007" y="14424"/>
                  </a:cubicBezTo>
                  <a:cubicBezTo>
                    <a:pt x="9877" y="16391"/>
                    <a:pt x="12817" y="17174"/>
                    <a:pt x="12817" y="21044"/>
                  </a:cubicBezTo>
                  <a:cubicBezTo>
                    <a:pt x="12817" y="23011"/>
                    <a:pt x="11696" y="26437"/>
                    <a:pt x="7339" y="26437"/>
                  </a:cubicBezTo>
                  <a:cubicBezTo>
                    <a:pt x="5605" y="26437"/>
                    <a:pt x="4209" y="25824"/>
                    <a:pt x="3131" y="24914"/>
                  </a:cubicBezTo>
                  <a:cubicBezTo>
                    <a:pt x="550" y="22482"/>
                    <a:pt x="593" y="20558"/>
                    <a:pt x="402" y="19839"/>
                  </a:cubicBezTo>
                  <a:lnTo>
                    <a:pt x="0" y="19839"/>
                  </a:lnTo>
                  <a:lnTo>
                    <a:pt x="127" y="25866"/>
                  </a:lnTo>
                  <a:cubicBezTo>
                    <a:pt x="1967" y="26966"/>
                    <a:pt x="4696" y="28129"/>
                    <a:pt x="7572" y="28129"/>
                  </a:cubicBezTo>
                  <a:lnTo>
                    <a:pt x="7741" y="28129"/>
                  </a:lnTo>
                  <a:cubicBezTo>
                    <a:pt x="12013" y="28066"/>
                    <a:pt x="16518" y="24893"/>
                    <a:pt x="16518" y="19902"/>
                  </a:cubicBezTo>
                  <a:cubicBezTo>
                    <a:pt x="16518" y="14509"/>
                    <a:pt x="12732" y="13261"/>
                    <a:pt x="8904" y="11273"/>
                  </a:cubicBezTo>
                  <a:cubicBezTo>
                    <a:pt x="5034" y="9391"/>
                    <a:pt x="3427" y="8418"/>
                    <a:pt x="3427" y="5880"/>
                  </a:cubicBezTo>
                  <a:cubicBezTo>
                    <a:pt x="3427" y="4146"/>
                    <a:pt x="4484" y="1608"/>
                    <a:pt x="7910" y="1608"/>
                  </a:cubicBezTo>
                  <a:cubicBezTo>
                    <a:pt x="8989" y="1608"/>
                    <a:pt x="9941" y="1883"/>
                    <a:pt x="10787" y="2327"/>
                  </a:cubicBezTo>
                  <a:cubicBezTo>
                    <a:pt x="13557" y="3871"/>
                    <a:pt x="13684" y="6049"/>
                    <a:pt x="14044" y="7424"/>
                  </a:cubicBezTo>
                  <a:lnTo>
                    <a:pt x="14446" y="7424"/>
                  </a:lnTo>
                  <a:lnTo>
                    <a:pt x="14213" y="1333"/>
                  </a:lnTo>
                  <a:cubicBezTo>
                    <a:pt x="12458" y="593"/>
                    <a:pt x="11062" y="254"/>
                    <a:pt x="10068" y="106"/>
                  </a:cubicBezTo>
                  <a:cubicBezTo>
                    <a:pt x="9475" y="43"/>
                    <a:pt x="8926" y="0"/>
                    <a:pt x="8460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6" name="Google Shape;1336;p20"/>
            <p:cNvSpPr/>
            <p:nvPr/>
          </p:nvSpPr>
          <p:spPr>
            <a:xfrm>
              <a:off x="1106300" y="2016000"/>
              <a:ext cx="1034750" cy="1316050"/>
            </a:xfrm>
            <a:custGeom>
              <a:avLst/>
              <a:gdLst/>
              <a:ahLst/>
              <a:cxnLst/>
              <a:rect l="l" t="t" r="r" b="b"/>
              <a:pathLst>
                <a:path w="41390" h="52642" extrusionOk="0">
                  <a:moveTo>
                    <a:pt x="127" y="1"/>
                  </a:moveTo>
                  <a:lnTo>
                    <a:pt x="127" y="21108"/>
                  </a:lnTo>
                  <a:cubicBezTo>
                    <a:pt x="127" y="22229"/>
                    <a:pt x="0" y="30900"/>
                    <a:pt x="5436" y="39846"/>
                  </a:cubicBezTo>
                  <a:cubicBezTo>
                    <a:pt x="10300" y="47946"/>
                    <a:pt x="17576" y="51500"/>
                    <a:pt x="20685" y="52642"/>
                  </a:cubicBezTo>
                  <a:cubicBezTo>
                    <a:pt x="23815" y="51500"/>
                    <a:pt x="31069" y="47946"/>
                    <a:pt x="35954" y="39846"/>
                  </a:cubicBezTo>
                  <a:cubicBezTo>
                    <a:pt x="41390" y="30900"/>
                    <a:pt x="41263" y="22229"/>
                    <a:pt x="41263" y="21108"/>
                  </a:cubicBezTo>
                  <a:lnTo>
                    <a:pt x="41263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7" name="Google Shape;1337;p20"/>
            <p:cNvSpPr/>
            <p:nvPr/>
          </p:nvSpPr>
          <p:spPr>
            <a:xfrm>
              <a:off x="923875" y="2791125"/>
              <a:ext cx="1399075" cy="741325"/>
            </a:xfrm>
            <a:custGeom>
              <a:avLst/>
              <a:gdLst/>
              <a:ahLst/>
              <a:cxnLst/>
              <a:rect l="l" t="t" r="r" b="b"/>
              <a:pathLst>
                <a:path w="55963" h="29653" extrusionOk="0">
                  <a:moveTo>
                    <a:pt x="4971" y="1"/>
                  </a:moveTo>
                  <a:lnTo>
                    <a:pt x="4442" y="487"/>
                  </a:lnTo>
                  <a:lnTo>
                    <a:pt x="1" y="4484"/>
                  </a:lnTo>
                  <a:lnTo>
                    <a:pt x="85" y="4759"/>
                  </a:lnTo>
                  <a:cubicBezTo>
                    <a:pt x="1143" y="8143"/>
                    <a:pt x="2877" y="11612"/>
                    <a:pt x="4146" y="13917"/>
                  </a:cubicBezTo>
                  <a:lnTo>
                    <a:pt x="4421" y="14403"/>
                  </a:lnTo>
                  <a:lnTo>
                    <a:pt x="6261" y="12754"/>
                  </a:lnTo>
                  <a:cubicBezTo>
                    <a:pt x="6324" y="12881"/>
                    <a:pt x="6388" y="13008"/>
                    <a:pt x="6451" y="13135"/>
                  </a:cubicBezTo>
                  <a:cubicBezTo>
                    <a:pt x="11062" y="20473"/>
                    <a:pt x="17555" y="25824"/>
                    <a:pt x="25253" y="28658"/>
                  </a:cubicBezTo>
                  <a:lnTo>
                    <a:pt x="27982" y="29652"/>
                  </a:lnTo>
                  <a:lnTo>
                    <a:pt x="30731" y="28658"/>
                  </a:lnTo>
                  <a:cubicBezTo>
                    <a:pt x="38429" y="25824"/>
                    <a:pt x="44922" y="20473"/>
                    <a:pt x="49512" y="13135"/>
                  </a:cubicBezTo>
                  <a:cubicBezTo>
                    <a:pt x="49575" y="13029"/>
                    <a:pt x="49660" y="12881"/>
                    <a:pt x="49723" y="12754"/>
                  </a:cubicBezTo>
                  <a:lnTo>
                    <a:pt x="51542" y="14403"/>
                  </a:lnTo>
                  <a:lnTo>
                    <a:pt x="51817" y="13917"/>
                  </a:lnTo>
                  <a:cubicBezTo>
                    <a:pt x="53086" y="11633"/>
                    <a:pt x="54820" y="8186"/>
                    <a:pt x="55878" y="4738"/>
                  </a:cubicBezTo>
                  <a:lnTo>
                    <a:pt x="55962" y="4484"/>
                  </a:lnTo>
                  <a:lnTo>
                    <a:pt x="51013" y="1"/>
                  </a:lnTo>
                  <a:lnTo>
                    <a:pt x="50823" y="678"/>
                  </a:lnTo>
                  <a:cubicBezTo>
                    <a:pt x="50590" y="1502"/>
                    <a:pt x="50315" y="2285"/>
                    <a:pt x="50040" y="3046"/>
                  </a:cubicBezTo>
                  <a:lnTo>
                    <a:pt x="48264" y="1439"/>
                  </a:lnTo>
                  <a:lnTo>
                    <a:pt x="48052" y="2095"/>
                  </a:lnTo>
                  <a:cubicBezTo>
                    <a:pt x="47101" y="4886"/>
                    <a:pt x="45874" y="7530"/>
                    <a:pt x="44372" y="9899"/>
                  </a:cubicBezTo>
                  <a:cubicBezTo>
                    <a:pt x="40523" y="16095"/>
                    <a:pt x="35067" y="20600"/>
                    <a:pt x="28637" y="22948"/>
                  </a:cubicBezTo>
                  <a:cubicBezTo>
                    <a:pt x="28637" y="22948"/>
                    <a:pt x="28172" y="23117"/>
                    <a:pt x="27982" y="23181"/>
                  </a:cubicBezTo>
                  <a:cubicBezTo>
                    <a:pt x="27791" y="23117"/>
                    <a:pt x="27326" y="22948"/>
                    <a:pt x="27326" y="22948"/>
                  </a:cubicBezTo>
                  <a:cubicBezTo>
                    <a:pt x="20918" y="20600"/>
                    <a:pt x="15461" y="16095"/>
                    <a:pt x="11591" y="9899"/>
                  </a:cubicBezTo>
                  <a:cubicBezTo>
                    <a:pt x="10110" y="7530"/>
                    <a:pt x="8862" y="4907"/>
                    <a:pt x="7932" y="2095"/>
                  </a:cubicBezTo>
                  <a:lnTo>
                    <a:pt x="7720" y="1439"/>
                  </a:lnTo>
                  <a:lnTo>
                    <a:pt x="7213" y="1904"/>
                  </a:lnTo>
                  <a:lnTo>
                    <a:pt x="5944" y="3025"/>
                  </a:lnTo>
                  <a:cubicBezTo>
                    <a:pt x="5669" y="2285"/>
                    <a:pt x="5394" y="1502"/>
                    <a:pt x="5161" y="678"/>
                  </a:cubicBezTo>
                  <a:lnTo>
                    <a:pt x="4971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8" name="Google Shape;1338;p20"/>
            <p:cNvSpPr/>
            <p:nvPr/>
          </p:nvSpPr>
          <p:spPr>
            <a:xfrm>
              <a:off x="2026300" y="2241775"/>
              <a:ext cx="25400" cy="44450"/>
            </a:xfrm>
            <a:custGeom>
              <a:avLst/>
              <a:gdLst/>
              <a:ahLst/>
              <a:cxnLst/>
              <a:rect l="l" t="t" r="r" b="b"/>
              <a:pathLst>
                <a:path w="1016" h="1778" extrusionOk="0">
                  <a:moveTo>
                    <a:pt x="973" y="1"/>
                  </a:moveTo>
                  <a:cubicBezTo>
                    <a:pt x="656" y="170"/>
                    <a:pt x="381" y="424"/>
                    <a:pt x="212" y="741"/>
                  </a:cubicBezTo>
                  <a:cubicBezTo>
                    <a:pt x="64" y="995"/>
                    <a:pt x="0" y="1269"/>
                    <a:pt x="0" y="1566"/>
                  </a:cubicBezTo>
                  <a:cubicBezTo>
                    <a:pt x="0" y="1629"/>
                    <a:pt x="22" y="1714"/>
                    <a:pt x="22" y="1777"/>
                  </a:cubicBezTo>
                  <a:cubicBezTo>
                    <a:pt x="170" y="1650"/>
                    <a:pt x="339" y="1544"/>
                    <a:pt x="508" y="1481"/>
                  </a:cubicBezTo>
                  <a:cubicBezTo>
                    <a:pt x="635" y="1354"/>
                    <a:pt x="741" y="1206"/>
                    <a:pt x="825" y="1058"/>
                  </a:cubicBezTo>
                  <a:cubicBezTo>
                    <a:pt x="931" y="825"/>
                    <a:pt x="1016" y="529"/>
                    <a:pt x="1016" y="233"/>
                  </a:cubicBezTo>
                  <a:cubicBezTo>
                    <a:pt x="1016" y="170"/>
                    <a:pt x="994" y="64"/>
                    <a:pt x="97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9" name="Google Shape;1339;p20"/>
            <p:cNvSpPr/>
            <p:nvPr/>
          </p:nvSpPr>
          <p:spPr>
            <a:xfrm>
              <a:off x="1943275" y="2386850"/>
              <a:ext cx="50800" cy="18125"/>
            </a:xfrm>
            <a:custGeom>
              <a:avLst/>
              <a:gdLst/>
              <a:ahLst/>
              <a:cxnLst/>
              <a:rect l="l" t="t" r="r" b="b"/>
              <a:pathLst>
                <a:path w="2032" h="725" extrusionOk="0">
                  <a:moveTo>
                    <a:pt x="1200" y="1"/>
                  </a:moveTo>
                  <a:cubicBezTo>
                    <a:pt x="1125" y="1"/>
                    <a:pt x="1050" y="5"/>
                    <a:pt x="974" y="14"/>
                  </a:cubicBezTo>
                  <a:cubicBezTo>
                    <a:pt x="614" y="77"/>
                    <a:pt x="297" y="267"/>
                    <a:pt x="1" y="521"/>
                  </a:cubicBezTo>
                  <a:cubicBezTo>
                    <a:pt x="289" y="657"/>
                    <a:pt x="576" y="724"/>
                    <a:pt x="864" y="724"/>
                  </a:cubicBezTo>
                  <a:cubicBezTo>
                    <a:pt x="936" y="724"/>
                    <a:pt x="1008" y="720"/>
                    <a:pt x="1080" y="712"/>
                  </a:cubicBezTo>
                  <a:cubicBezTo>
                    <a:pt x="1460" y="648"/>
                    <a:pt x="1777" y="479"/>
                    <a:pt x="2031" y="204"/>
                  </a:cubicBezTo>
                  <a:cubicBezTo>
                    <a:pt x="1777" y="69"/>
                    <a:pt x="1497" y="1"/>
                    <a:pt x="1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0" name="Google Shape;1340;p20"/>
            <p:cNvSpPr/>
            <p:nvPr/>
          </p:nvSpPr>
          <p:spPr>
            <a:xfrm>
              <a:off x="1923725" y="2359150"/>
              <a:ext cx="27000" cy="41800"/>
            </a:xfrm>
            <a:custGeom>
              <a:avLst/>
              <a:gdLst/>
              <a:ahLst/>
              <a:cxnLst/>
              <a:rect l="l" t="t" r="r" b="b"/>
              <a:pathLst>
                <a:path w="1080" h="1672" extrusionOk="0">
                  <a:moveTo>
                    <a:pt x="1058" y="1"/>
                  </a:moveTo>
                  <a:cubicBezTo>
                    <a:pt x="719" y="149"/>
                    <a:pt x="445" y="360"/>
                    <a:pt x="254" y="656"/>
                  </a:cubicBezTo>
                  <a:cubicBezTo>
                    <a:pt x="85" y="931"/>
                    <a:pt x="0" y="1249"/>
                    <a:pt x="0" y="1587"/>
                  </a:cubicBezTo>
                  <a:cubicBezTo>
                    <a:pt x="0" y="1629"/>
                    <a:pt x="0" y="1650"/>
                    <a:pt x="0" y="1671"/>
                  </a:cubicBezTo>
                  <a:cubicBezTo>
                    <a:pt x="339" y="1545"/>
                    <a:pt x="635" y="1333"/>
                    <a:pt x="804" y="1016"/>
                  </a:cubicBezTo>
                  <a:cubicBezTo>
                    <a:pt x="973" y="741"/>
                    <a:pt x="1079" y="445"/>
                    <a:pt x="1079" y="106"/>
                  </a:cubicBezTo>
                  <a:cubicBezTo>
                    <a:pt x="1079" y="64"/>
                    <a:pt x="1058" y="43"/>
                    <a:pt x="10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1" name="Google Shape;1341;p20"/>
            <p:cNvSpPr/>
            <p:nvPr/>
          </p:nvSpPr>
          <p:spPr>
            <a:xfrm>
              <a:off x="1954400" y="2339075"/>
              <a:ext cx="19050" cy="43900"/>
            </a:xfrm>
            <a:custGeom>
              <a:avLst/>
              <a:gdLst/>
              <a:ahLst/>
              <a:cxnLst/>
              <a:rect l="l" t="t" r="r" b="b"/>
              <a:pathLst>
                <a:path w="762" h="1756" extrusionOk="0">
                  <a:moveTo>
                    <a:pt x="656" y="0"/>
                  </a:moveTo>
                  <a:cubicBezTo>
                    <a:pt x="423" y="169"/>
                    <a:pt x="254" y="360"/>
                    <a:pt x="127" y="571"/>
                  </a:cubicBezTo>
                  <a:cubicBezTo>
                    <a:pt x="190" y="973"/>
                    <a:pt x="148" y="1375"/>
                    <a:pt x="0" y="1713"/>
                  </a:cubicBezTo>
                  <a:cubicBezTo>
                    <a:pt x="0" y="1713"/>
                    <a:pt x="0" y="1734"/>
                    <a:pt x="0" y="1755"/>
                  </a:cubicBezTo>
                  <a:cubicBezTo>
                    <a:pt x="85" y="1734"/>
                    <a:pt x="148" y="1692"/>
                    <a:pt x="233" y="1671"/>
                  </a:cubicBezTo>
                  <a:cubicBezTo>
                    <a:pt x="423" y="1480"/>
                    <a:pt x="571" y="1290"/>
                    <a:pt x="656" y="1036"/>
                  </a:cubicBezTo>
                  <a:cubicBezTo>
                    <a:pt x="719" y="867"/>
                    <a:pt x="761" y="677"/>
                    <a:pt x="761" y="486"/>
                  </a:cubicBezTo>
                  <a:cubicBezTo>
                    <a:pt x="761" y="338"/>
                    <a:pt x="698" y="169"/>
                    <a:pt x="6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2" name="Google Shape;1342;p20"/>
            <p:cNvSpPr/>
            <p:nvPr/>
          </p:nvSpPr>
          <p:spPr>
            <a:xfrm>
              <a:off x="1977125" y="2314750"/>
              <a:ext cx="15875" cy="46550"/>
            </a:xfrm>
            <a:custGeom>
              <a:avLst/>
              <a:gdLst/>
              <a:ahLst/>
              <a:cxnLst/>
              <a:rect l="l" t="t" r="r" b="b"/>
              <a:pathLst>
                <a:path w="635" h="1862" extrusionOk="0">
                  <a:moveTo>
                    <a:pt x="381" y="0"/>
                  </a:moveTo>
                  <a:cubicBezTo>
                    <a:pt x="191" y="212"/>
                    <a:pt x="64" y="423"/>
                    <a:pt x="0" y="677"/>
                  </a:cubicBezTo>
                  <a:cubicBezTo>
                    <a:pt x="149" y="1058"/>
                    <a:pt x="191" y="1438"/>
                    <a:pt x="127" y="1819"/>
                  </a:cubicBezTo>
                  <a:cubicBezTo>
                    <a:pt x="127" y="1819"/>
                    <a:pt x="149" y="1840"/>
                    <a:pt x="149" y="1861"/>
                  </a:cubicBezTo>
                  <a:cubicBezTo>
                    <a:pt x="212" y="1819"/>
                    <a:pt x="297" y="1756"/>
                    <a:pt x="360" y="1713"/>
                  </a:cubicBezTo>
                  <a:cubicBezTo>
                    <a:pt x="508" y="1502"/>
                    <a:pt x="614" y="1269"/>
                    <a:pt x="614" y="994"/>
                  </a:cubicBezTo>
                  <a:cubicBezTo>
                    <a:pt x="635" y="952"/>
                    <a:pt x="635" y="910"/>
                    <a:pt x="635" y="867"/>
                  </a:cubicBezTo>
                  <a:cubicBezTo>
                    <a:pt x="635" y="550"/>
                    <a:pt x="529" y="275"/>
                    <a:pt x="3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3" name="Google Shape;1343;p20"/>
            <p:cNvSpPr/>
            <p:nvPr/>
          </p:nvSpPr>
          <p:spPr>
            <a:xfrm>
              <a:off x="1990875" y="2287250"/>
              <a:ext cx="16950" cy="46550"/>
            </a:xfrm>
            <a:custGeom>
              <a:avLst/>
              <a:gdLst/>
              <a:ahLst/>
              <a:cxnLst/>
              <a:rect l="l" t="t" r="r" b="b"/>
              <a:pathLst>
                <a:path w="678" h="1862" extrusionOk="0">
                  <a:moveTo>
                    <a:pt x="170" y="0"/>
                  </a:moveTo>
                  <a:cubicBezTo>
                    <a:pt x="64" y="233"/>
                    <a:pt x="0" y="466"/>
                    <a:pt x="0" y="719"/>
                  </a:cubicBezTo>
                  <a:cubicBezTo>
                    <a:pt x="191" y="1079"/>
                    <a:pt x="339" y="1439"/>
                    <a:pt x="360" y="1819"/>
                  </a:cubicBezTo>
                  <a:cubicBezTo>
                    <a:pt x="381" y="1819"/>
                    <a:pt x="381" y="1840"/>
                    <a:pt x="402" y="1862"/>
                  </a:cubicBezTo>
                  <a:cubicBezTo>
                    <a:pt x="445" y="1798"/>
                    <a:pt x="508" y="1735"/>
                    <a:pt x="571" y="1671"/>
                  </a:cubicBezTo>
                  <a:cubicBezTo>
                    <a:pt x="635" y="1502"/>
                    <a:pt x="677" y="1333"/>
                    <a:pt x="677" y="1142"/>
                  </a:cubicBezTo>
                  <a:cubicBezTo>
                    <a:pt x="677" y="1079"/>
                    <a:pt x="677" y="994"/>
                    <a:pt x="656" y="910"/>
                  </a:cubicBezTo>
                  <a:cubicBezTo>
                    <a:pt x="614" y="571"/>
                    <a:pt x="423" y="254"/>
                    <a:pt x="1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4" name="Google Shape;1344;p20"/>
            <p:cNvSpPr/>
            <p:nvPr/>
          </p:nvSpPr>
          <p:spPr>
            <a:xfrm>
              <a:off x="1996150" y="2258175"/>
              <a:ext cx="21700" cy="43900"/>
            </a:xfrm>
            <a:custGeom>
              <a:avLst/>
              <a:gdLst/>
              <a:ahLst/>
              <a:cxnLst/>
              <a:rect l="l" t="t" r="r" b="b"/>
              <a:pathLst>
                <a:path w="868" h="1756" extrusionOk="0">
                  <a:moveTo>
                    <a:pt x="64" y="0"/>
                  </a:moveTo>
                  <a:cubicBezTo>
                    <a:pt x="43" y="148"/>
                    <a:pt x="1" y="275"/>
                    <a:pt x="1" y="402"/>
                  </a:cubicBezTo>
                  <a:cubicBezTo>
                    <a:pt x="1" y="529"/>
                    <a:pt x="22" y="635"/>
                    <a:pt x="43" y="762"/>
                  </a:cubicBezTo>
                  <a:cubicBezTo>
                    <a:pt x="360" y="1036"/>
                    <a:pt x="572" y="1375"/>
                    <a:pt x="678" y="1713"/>
                  </a:cubicBezTo>
                  <a:cubicBezTo>
                    <a:pt x="699" y="1734"/>
                    <a:pt x="720" y="1734"/>
                    <a:pt x="720" y="1756"/>
                  </a:cubicBezTo>
                  <a:cubicBezTo>
                    <a:pt x="762" y="1671"/>
                    <a:pt x="805" y="1608"/>
                    <a:pt x="868" y="1523"/>
                  </a:cubicBezTo>
                  <a:cubicBezTo>
                    <a:pt x="868" y="1481"/>
                    <a:pt x="868" y="1459"/>
                    <a:pt x="868" y="1417"/>
                  </a:cubicBezTo>
                  <a:cubicBezTo>
                    <a:pt x="868" y="1206"/>
                    <a:pt x="847" y="994"/>
                    <a:pt x="762" y="783"/>
                  </a:cubicBezTo>
                  <a:cubicBezTo>
                    <a:pt x="635" y="465"/>
                    <a:pt x="382" y="212"/>
                    <a:pt x="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5" name="Google Shape;1345;p20"/>
            <p:cNvSpPr/>
            <p:nvPr/>
          </p:nvSpPr>
          <p:spPr>
            <a:xfrm>
              <a:off x="1993525" y="2229075"/>
              <a:ext cx="28575" cy="39150"/>
            </a:xfrm>
            <a:custGeom>
              <a:avLst/>
              <a:gdLst/>
              <a:ahLst/>
              <a:cxnLst/>
              <a:rect l="l" t="t" r="r" b="b"/>
              <a:pathLst>
                <a:path w="1143" h="1566" extrusionOk="0">
                  <a:moveTo>
                    <a:pt x="0" y="1"/>
                  </a:moveTo>
                  <a:cubicBezTo>
                    <a:pt x="0" y="297"/>
                    <a:pt x="42" y="530"/>
                    <a:pt x="169" y="783"/>
                  </a:cubicBezTo>
                  <a:cubicBezTo>
                    <a:pt x="529" y="953"/>
                    <a:pt x="825" y="1249"/>
                    <a:pt x="1015" y="1566"/>
                  </a:cubicBezTo>
                  <a:lnTo>
                    <a:pt x="1058" y="1566"/>
                  </a:lnTo>
                  <a:cubicBezTo>
                    <a:pt x="1079" y="1481"/>
                    <a:pt x="1100" y="1397"/>
                    <a:pt x="1142" y="1333"/>
                  </a:cubicBezTo>
                  <a:cubicBezTo>
                    <a:pt x="1100" y="1058"/>
                    <a:pt x="1015" y="826"/>
                    <a:pt x="867" y="614"/>
                  </a:cubicBezTo>
                  <a:cubicBezTo>
                    <a:pt x="656" y="339"/>
                    <a:pt x="339" y="149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6" name="Google Shape;1346;p20"/>
            <p:cNvSpPr/>
            <p:nvPr/>
          </p:nvSpPr>
          <p:spPr>
            <a:xfrm>
              <a:off x="1983475" y="2202650"/>
              <a:ext cx="34375" cy="31750"/>
            </a:xfrm>
            <a:custGeom>
              <a:avLst/>
              <a:gdLst/>
              <a:ahLst/>
              <a:cxnLst/>
              <a:rect l="l" t="t" r="r" b="b"/>
              <a:pathLst>
                <a:path w="1375" h="1270" extrusionOk="0">
                  <a:moveTo>
                    <a:pt x="0" y="0"/>
                  </a:moveTo>
                  <a:cubicBezTo>
                    <a:pt x="85" y="254"/>
                    <a:pt x="169" y="487"/>
                    <a:pt x="339" y="677"/>
                  </a:cubicBezTo>
                  <a:cubicBezTo>
                    <a:pt x="719" y="804"/>
                    <a:pt x="1058" y="994"/>
                    <a:pt x="1312" y="1248"/>
                  </a:cubicBezTo>
                  <a:cubicBezTo>
                    <a:pt x="1333" y="1269"/>
                    <a:pt x="1354" y="1269"/>
                    <a:pt x="1375" y="1269"/>
                  </a:cubicBezTo>
                  <a:cubicBezTo>
                    <a:pt x="1375" y="1185"/>
                    <a:pt x="1375" y="1100"/>
                    <a:pt x="1375" y="1037"/>
                  </a:cubicBezTo>
                  <a:cubicBezTo>
                    <a:pt x="1290" y="783"/>
                    <a:pt x="1142" y="550"/>
                    <a:pt x="952" y="381"/>
                  </a:cubicBezTo>
                  <a:cubicBezTo>
                    <a:pt x="677" y="170"/>
                    <a:pt x="381" y="4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7" name="Google Shape;1347;p20"/>
            <p:cNvSpPr/>
            <p:nvPr/>
          </p:nvSpPr>
          <p:spPr>
            <a:xfrm>
              <a:off x="1966550" y="2178200"/>
              <a:ext cx="40750" cy="23950"/>
            </a:xfrm>
            <a:custGeom>
              <a:avLst/>
              <a:gdLst/>
              <a:ahLst/>
              <a:cxnLst/>
              <a:rect l="l" t="t" r="r" b="b"/>
              <a:pathLst>
                <a:path w="1630" h="958" extrusionOk="0">
                  <a:moveTo>
                    <a:pt x="174" y="1"/>
                  </a:moveTo>
                  <a:cubicBezTo>
                    <a:pt x="117" y="1"/>
                    <a:pt x="59" y="2"/>
                    <a:pt x="1" y="6"/>
                  </a:cubicBezTo>
                  <a:cubicBezTo>
                    <a:pt x="127" y="259"/>
                    <a:pt x="297" y="471"/>
                    <a:pt x="508" y="619"/>
                  </a:cubicBezTo>
                  <a:cubicBezTo>
                    <a:pt x="931" y="640"/>
                    <a:pt x="1269" y="746"/>
                    <a:pt x="1608" y="957"/>
                  </a:cubicBezTo>
                  <a:lnTo>
                    <a:pt x="1629" y="957"/>
                  </a:lnTo>
                  <a:cubicBezTo>
                    <a:pt x="1608" y="873"/>
                    <a:pt x="1608" y="788"/>
                    <a:pt x="1587" y="704"/>
                  </a:cubicBezTo>
                  <a:cubicBezTo>
                    <a:pt x="1439" y="471"/>
                    <a:pt x="1248" y="302"/>
                    <a:pt x="1037" y="196"/>
                  </a:cubicBezTo>
                  <a:cubicBezTo>
                    <a:pt x="769" y="53"/>
                    <a:pt x="485" y="1"/>
                    <a:pt x="1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8" name="Google Shape;1348;p20"/>
            <p:cNvSpPr/>
            <p:nvPr/>
          </p:nvSpPr>
          <p:spPr>
            <a:xfrm>
              <a:off x="1975000" y="2359300"/>
              <a:ext cx="46575" cy="21550"/>
            </a:xfrm>
            <a:custGeom>
              <a:avLst/>
              <a:gdLst/>
              <a:ahLst/>
              <a:cxnLst/>
              <a:rect l="l" t="t" r="r" b="b"/>
              <a:pathLst>
                <a:path w="1863" h="862" extrusionOk="0">
                  <a:moveTo>
                    <a:pt x="1374" y="1"/>
                  </a:moveTo>
                  <a:cubicBezTo>
                    <a:pt x="1161" y="1"/>
                    <a:pt x="955" y="37"/>
                    <a:pt x="762" y="122"/>
                  </a:cubicBezTo>
                  <a:cubicBezTo>
                    <a:pt x="466" y="248"/>
                    <a:pt x="212" y="502"/>
                    <a:pt x="1" y="777"/>
                  </a:cubicBezTo>
                  <a:cubicBezTo>
                    <a:pt x="191" y="777"/>
                    <a:pt x="382" y="820"/>
                    <a:pt x="551" y="862"/>
                  </a:cubicBezTo>
                  <a:cubicBezTo>
                    <a:pt x="720" y="862"/>
                    <a:pt x="868" y="820"/>
                    <a:pt x="1037" y="756"/>
                  </a:cubicBezTo>
                  <a:cubicBezTo>
                    <a:pt x="1376" y="629"/>
                    <a:pt x="1651" y="375"/>
                    <a:pt x="1862" y="58"/>
                  </a:cubicBezTo>
                  <a:cubicBezTo>
                    <a:pt x="1698" y="22"/>
                    <a:pt x="1534" y="1"/>
                    <a:pt x="13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9" name="Google Shape;1349;p20"/>
            <p:cNvSpPr/>
            <p:nvPr/>
          </p:nvSpPr>
          <p:spPr>
            <a:xfrm>
              <a:off x="1999325" y="2323200"/>
              <a:ext cx="41800" cy="29100"/>
            </a:xfrm>
            <a:custGeom>
              <a:avLst/>
              <a:gdLst/>
              <a:ahLst/>
              <a:cxnLst/>
              <a:rect l="l" t="t" r="r" b="b"/>
              <a:pathLst>
                <a:path w="1672" h="1164" extrusionOk="0">
                  <a:moveTo>
                    <a:pt x="1672" y="1"/>
                  </a:moveTo>
                  <a:cubicBezTo>
                    <a:pt x="1270" y="1"/>
                    <a:pt x="910" y="106"/>
                    <a:pt x="614" y="318"/>
                  </a:cubicBezTo>
                  <a:cubicBezTo>
                    <a:pt x="339" y="529"/>
                    <a:pt x="128" y="825"/>
                    <a:pt x="1" y="1164"/>
                  </a:cubicBezTo>
                  <a:cubicBezTo>
                    <a:pt x="140" y="1133"/>
                    <a:pt x="279" y="1113"/>
                    <a:pt x="419" y="1113"/>
                  </a:cubicBezTo>
                  <a:cubicBezTo>
                    <a:pt x="470" y="1113"/>
                    <a:pt x="521" y="1116"/>
                    <a:pt x="572" y="1121"/>
                  </a:cubicBezTo>
                  <a:cubicBezTo>
                    <a:pt x="741" y="1058"/>
                    <a:pt x="889" y="995"/>
                    <a:pt x="1037" y="910"/>
                  </a:cubicBezTo>
                  <a:cubicBezTo>
                    <a:pt x="1333" y="698"/>
                    <a:pt x="1524" y="381"/>
                    <a:pt x="16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0" name="Google Shape;1350;p20"/>
            <p:cNvSpPr/>
            <p:nvPr/>
          </p:nvSpPr>
          <p:spPr>
            <a:xfrm>
              <a:off x="2017300" y="2283025"/>
              <a:ext cx="32825" cy="38075"/>
            </a:xfrm>
            <a:custGeom>
              <a:avLst/>
              <a:gdLst/>
              <a:ahLst/>
              <a:cxnLst/>
              <a:rect l="l" t="t" r="r" b="b"/>
              <a:pathLst>
                <a:path w="1313" h="1523" extrusionOk="0">
                  <a:moveTo>
                    <a:pt x="1312" y="0"/>
                  </a:moveTo>
                  <a:lnTo>
                    <a:pt x="1312" y="0"/>
                  </a:lnTo>
                  <a:cubicBezTo>
                    <a:pt x="974" y="106"/>
                    <a:pt x="635" y="275"/>
                    <a:pt x="382" y="550"/>
                  </a:cubicBezTo>
                  <a:cubicBezTo>
                    <a:pt x="170" y="825"/>
                    <a:pt x="43" y="1163"/>
                    <a:pt x="1" y="1523"/>
                  </a:cubicBezTo>
                  <a:cubicBezTo>
                    <a:pt x="170" y="1438"/>
                    <a:pt x="339" y="1375"/>
                    <a:pt x="530" y="1354"/>
                  </a:cubicBezTo>
                  <a:cubicBezTo>
                    <a:pt x="678" y="1248"/>
                    <a:pt x="826" y="1142"/>
                    <a:pt x="931" y="1015"/>
                  </a:cubicBezTo>
                  <a:cubicBezTo>
                    <a:pt x="1164" y="740"/>
                    <a:pt x="1270" y="402"/>
                    <a:pt x="13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1" name="Google Shape;1351;p20"/>
            <p:cNvSpPr/>
            <p:nvPr/>
          </p:nvSpPr>
          <p:spPr>
            <a:xfrm>
              <a:off x="2025250" y="2201075"/>
              <a:ext cx="20100" cy="49175"/>
            </a:xfrm>
            <a:custGeom>
              <a:avLst/>
              <a:gdLst/>
              <a:ahLst/>
              <a:cxnLst/>
              <a:rect l="l" t="t" r="r" b="b"/>
              <a:pathLst>
                <a:path w="804" h="1967" extrusionOk="0">
                  <a:moveTo>
                    <a:pt x="656" y="0"/>
                  </a:moveTo>
                  <a:cubicBezTo>
                    <a:pt x="360" y="254"/>
                    <a:pt x="148" y="550"/>
                    <a:pt x="64" y="909"/>
                  </a:cubicBezTo>
                  <a:cubicBezTo>
                    <a:pt x="21" y="1057"/>
                    <a:pt x="0" y="1184"/>
                    <a:pt x="0" y="1332"/>
                  </a:cubicBezTo>
                  <a:cubicBezTo>
                    <a:pt x="0" y="1544"/>
                    <a:pt x="64" y="1734"/>
                    <a:pt x="148" y="1967"/>
                  </a:cubicBezTo>
                  <a:cubicBezTo>
                    <a:pt x="254" y="1798"/>
                    <a:pt x="381" y="1671"/>
                    <a:pt x="550" y="1565"/>
                  </a:cubicBezTo>
                  <a:cubicBezTo>
                    <a:pt x="635" y="1417"/>
                    <a:pt x="719" y="1248"/>
                    <a:pt x="761" y="1079"/>
                  </a:cubicBezTo>
                  <a:cubicBezTo>
                    <a:pt x="783" y="952"/>
                    <a:pt x="804" y="825"/>
                    <a:pt x="804" y="677"/>
                  </a:cubicBezTo>
                  <a:cubicBezTo>
                    <a:pt x="804" y="465"/>
                    <a:pt x="740" y="233"/>
                    <a:pt x="6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2" name="Google Shape;1352;p20"/>
            <p:cNvSpPr/>
            <p:nvPr/>
          </p:nvSpPr>
          <p:spPr>
            <a:xfrm>
              <a:off x="2013600" y="2164050"/>
              <a:ext cx="18000" cy="50250"/>
            </a:xfrm>
            <a:custGeom>
              <a:avLst/>
              <a:gdLst/>
              <a:ahLst/>
              <a:cxnLst/>
              <a:rect l="l" t="t" r="r" b="b"/>
              <a:pathLst>
                <a:path w="720" h="2010" extrusionOk="0">
                  <a:moveTo>
                    <a:pt x="360" y="1"/>
                  </a:moveTo>
                  <a:cubicBezTo>
                    <a:pt x="149" y="318"/>
                    <a:pt x="1" y="656"/>
                    <a:pt x="1" y="1016"/>
                  </a:cubicBezTo>
                  <a:lnTo>
                    <a:pt x="1" y="1037"/>
                  </a:lnTo>
                  <a:cubicBezTo>
                    <a:pt x="1" y="1375"/>
                    <a:pt x="128" y="1693"/>
                    <a:pt x="318" y="2010"/>
                  </a:cubicBezTo>
                  <a:cubicBezTo>
                    <a:pt x="403" y="1841"/>
                    <a:pt x="508" y="1671"/>
                    <a:pt x="614" y="1523"/>
                  </a:cubicBezTo>
                  <a:cubicBezTo>
                    <a:pt x="678" y="1375"/>
                    <a:pt x="720" y="1206"/>
                    <a:pt x="720" y="1016"/>
                  </a:cubicBezTo>
                  <a:cubicBezTo>
                    <a:pt x="720" y="656"/>
                    <a:pt x="572" y="318"/>
                    <a:pt x="3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3" name="Google Shape;1353;p20"/>
            <p:cNvSpPr/>
            <p:nvPr/>
          </p:nvSpPr>
          <p:spPr>
            <a:xfrm>
              <a:off x="1992450" y="2132325"/>
              <a:ext cx="19075" cy="48675"/>
            </a:xfrm>
            <a:custGeom>
              <a:avLst/>
              <a:gdLst/>
              <a:ahLst/>
              <a:cxnLst/>
              <a:rect l="l" t="t" r="r" b="b"/>
              <a:pathLst>
                <a:path w="763" h="1947" extrusionOk="0">
                  <a:moveTo>
                    <a:pt x="128" y="1"/>
                  </a:moveTo>
                  <a:cubicBezTo>
                    <a:pt x="43" y="212"/>
                    <a:pt x="1" y="445"/>
                    <a:pt x="1" y="677"/>
                  </a:cubicBezTo>
                  <a:cubicBezTo>
                    <a:pt x="1" y="825"/>
                    <a:pt x="22" y="952"/>
                    <a:pt x="43" y="1079"/>
                  </a:cubicBezTo>
                  <a:cubicBezTo>
                    <a:pt x="85" y="1396"/>
                    <a:pt x="297" y="1693"/>
                    <a:pt x="572" y="1946"/>
                  </a:cubicBezTo>
                  <a:cubicBezTo>
                    <a:pt x="593" y="1756"/>
                    <a:pt x="656" y="1587"/>
                    <a:pt x="741" y="1396"/>
                  </a:cubicBezTo>
                  <a:cubicBezTo>
                    <a:pt x="762" y="1354"/>
                    <a:pt x="762" y="1333"/>
                    <a:pt x="762" y="1291"/>
                  </a:cubicBezTo>
                  <a:cubicBezTo>
                    <a:pt x="762" y="1164"/>
                    <a:pt x="741" y="1037"/>
                    <a:pt x="720" y="910"/>
                  </a:cubicBezTo>
                  <a:cubicBezTo>
                    <a:pt x="635" y="550"/>
                    <a:pt x="403" y="254"/>
                    <a:pt x="1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4" name="Google Shape;1354;p20"/>
            <p:cNvSpPr/>
            <p:nvPr/>
          </p:nvSpPr>
          <p:spPr>
            <a:xfrm>
              <a:off x="1944350" y="2156450"/>
              <a:ext cx="46025" cy="16625"/>
            </a:xfrm>
            <a:custGeom>
              <a:avLst/>
              <a:gdLst/>
              <a:ahLst/>
              <a:cxnLst/>
              <a:rect l="l" t="t" r="r" b="b"/>
              <a:pathLst>
                <a:path w="1841" h="665" extrusionOk="0">
                  <a:moveTo>
                    <a:pt x="643" y="0"/>
                  </a:moveTo>
                  <a:cubicBezTo>
                    <a:pt x="432" y="0"/>
                    <a:pt x="216" y="38"/>
                    <a:pt x="0" y="114"/>
                  </a:cubicBezTo>
                  <a:cubicBezTo>
                    <a:pt x="191" y="326"/>
                    <a:pt x="402" y="474"/>
                    <a:pt x="614" y="601"/>
                  </a:cubicBezTo>
                  <a:cubicBezTo>
                    <a:pt x="783" y="567"/>
                    <a:pt x="949" y="550"/>
                    <a:pt x="1110" y="550"/>
                  </a:cubicBezTo>
                  <a:cubicBezTo>
                    <a:pt x="1351" y="550"/>
                    <a:pt x="1582" y="588"/>
                    <a:pt x="1798" y="664"/>
                  </a:cubicBezTo>
                  <a:cubicBezTo>
                    <a:pt x="1819" y="664"/>
                    <a:pt x="1819" y="664"/>
                    <a:pt x="1840" y="643"/>
                  </a:cubicBezTo>
                  <a:cubicBezTo>
                    <a:pt x="1798" y="580"/>
                    <a:pt x="1777" y="495"/>
                    <a:pt x="1734" y="410"/>
                  </a:cubicBezTo>
                  <a:cubicBezTo>
                    <a:pt x="1544" y="241"/>
                    <a:pt x="1311" y="114"/>
                    <a:pt x="1058" y="51"/>
                  </a:cubicBezTo>
                  <a:cubicBezTo>
                    <a:pt x="922" y="17"/>
                    <a:pt x="784" y="0"/>
                    <a:pt x="6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5" name="Google Shape;1355;p20"/>
            <p:cNvSpPr/>
            <p:nvPr/>
          </p:nvSpPr>
          <p:spPr>
            <a:xfrm>
              <a:off x="1961800" y="2107475"/>
              <a:ext cx="24350" cy="45500"/>
            </a:xfrm>
            <a:custGeom>
              <a:avLst/>
              <a:gdLst/>
              <a:ahLst/>
              <a:cxnLst/>
              <a:rect l="l" t="t" r="r" b="b"/>
              <a:pathLst>
                <a:path w="974" h="1820" extrusionOk="0">
                  <a:moveTo>
                    <a:pt x="21" y="1"/>
                  </a:moveTo>
                  <a:cubicBezTo>
                    <a:pt x="21" y="85"/>
                    <a:pt x="0" y="191"/>
                    <a:pt x="0" y="276"/>
                  </a:cubicBezTo>
                  <a:cubicBezTo>
                    <a:pt x="0" y="572"/>
                    <a:pt x="42" y="825"/>
                    <a:pt x="169" y="1079"/>
                  </a:cubicBezTo>
                  <a:cubicBezTo>
                    <a:pt x="339" y="1375"/>
                    <a:pt x="592" y="1629"/>
                    <a:pt x="910" y="1819"/>
                  </a:cubicBezTo>
                  <a:cubicBezTo>
                    <a:pt x="910" y="1608"/>
                    <a:pt x="931" y="1418"/>
                    <a:pt x="973" y="1227"/>
                  </a:cubicBezTo>
                  <a:cubicBezTo>
                    <a:pt x="931" y="1058"/>
                    <a:pt x="888" y="910"/>
                    <a:pt x="804" y="762"/>
                  </a:cubicBezTo>
                  <a:cubicBezTo>
                    <a:pt x="656" y="424"/>
                    <a:pt x="360" y="191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6" name="Google Shape;1356;p20"/>
            <p:cNvSpPr/>
            <p:nvPr/>
          </p:nvSpPr>
          <p:spPr>
            <a:xfrm>
              <a:off x="1926900" y="2117000"/>
              <a:ext cx="38625" cy="30150"/>
            </a:xfrm>
            <a:custGeom>
              <a:avLst/>
              <a:gdLst/>
              <a:ahLst/>
              <a:cxnLst/>
              <a:rect l="l" t="t" r="r" b="b"/>
              <a:pathLst>
                <a:path w="1545" h="1206" extrusionOk="0">
                  <a:moveTo>
                    <a:pt x="0" y="0"/>
                  </a:moveTo>
                  <a:cubicBezTo>
                    <a:pt x="127" y="360"/>
                    <a:pt x="339" y="677"/>
                    <a:pt x="614" y="889"/>
                  </a:cubicBezTo>
                  <a:cubicBezTo>
                    <a:pt x="867" y="1079"/>
                    <a:pt x="1206" y="1185"/>
                    <a:pt x="1544" y="1206"/>
                  </a:cubicBezTo>
                  <a:cubicBezTo>
                    <a:pt x="1438" y="1100"/>
                    <a:pt x="1354" y="973"/>
                    <a:pt x="1290" y="825"/>
                  </a:cubicBezTo>
                  <a:cubicBezTo>
                    <a:pt x="1206" y="698"/>
                    <a:pt x="1164" y="571"/>
                    <a:pt x="1121" y="423"/>
                  </a:cubicBezTo>
                  <a:cubicBezTo>
                    <a:pt x="1100" y="381"/>
                    <a:pt x="1058" y="360"/>
                    <a:pt x="1015" y="318"/>
                  </a:cubicBezTo>
                  <a:cubicBezTo>
                    <a:pt x="719" y="106"/>
                    <a:pt x="38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7" name="Google Shape;1357;p20"/>
            <p:cNvSpPr/>
            <p:nvPr/>
          </p:nvSpPr>
          <p:spPr>
            <a:xfrm>
              <a:off x="1816400" y="2077350"/>
              <a:ext cx="115800" cy="366950"/>
            </a:xfrm>
            <a:custGeom>
              <a:avLst/>
              <a:gdLst/>
              <a:ahLst/>
              <a:cxnLst/>
              <a:rect l="l" t="t" r="r" b="b"/>
              <a:pathLst>
                <a:path w="4632" h="14678" extrusionOk="0">
                  <a:moveTo>
                    <a:pt x="2327" y="0"/>
                  </a:moveTo>
                  <a:lnTo>
                    <a:pt x="2178" y="317"/>
                  </a:lnTo>
                  <a:cubicBezTo>
                    <a:pt x="1629" y="1438"/>
                    <a:pt x="1544" y="2559"/>
                    <a:pt x="1544" y="3511"/>
                  </a:cubicBezTo>
                  <a:lnTo>
                    <a:pt x="1544" y="10511"/>
                  </a:lnTo>
                  <a:lnTo>
                    <a:pt x="994" y="10511"/>
                  </a:lnTo>
                  <a:cubicBezTo>
                    <a:pt x="846" y="10511"/>
                    <a:pt x="867" y="10427"/>
                    <a:pt x="909" y="10342"/>
                  </a:cubicBezTo>
                  <a:cubicBezTo>
                    <a:pt x="909" y="10321"/>
                    <a:pt x="952" y="10258"/>
                    <a:pt x="952" y="10194"/>
                  </a:cubicBezTo>
                  <a:cubicBezTo>
                    <a:pt x="952" y="9961"/>
                    <a:pt x="761" y="9771"/>
                    <a:pt x="550" y="9771"/>
                  </a:cubicBezTo>
                  <a:cubicBezTo>
                    <a:pt x="338" y="9771"/>
                    <a:pt x="127" y="9983"/>
                    <a:pt x="127" y="10194"/>
                  </a:cubicBezTo>
                  <a:cubicBezTo>
                    <a:pt x="127" y="10469"/>
                    <a:pt x="360" y="10786"/>
                    <a:pt x="846" y="10786"/>
                  </a:cubicBezTo>
                  <a:lnTo>
                    <a:pt x="1755" y="10786"/>
                  </a:lnTo>
                  <a:cubicBezTo>
                    <a:pt x="1629" y="11125"/>
                    <a:pt x="1544" y="11590"/>
                    <a:pt x="1544" y="12119"/>
                  </a:cubicBezTo>
                  <a:cubicBezTo>
                    <a:pt x="1544" y="12774"/>
                    <a:pt x="1671" y="13345"/>
                    <a:pt x="1882" y="13705"/>
                  </a:cubicBezTo>
                  <a:cubicBezTo>
                    <a:pt x="1184" y="13578"/>
                    <a:pt x="656" y="13409"/>
                    <a:pt x="169" y="13155"/>
                  </a:cubicBezTo>
                  <a:lnTo>
                    <a:pt x="127" y="13134"/>
                  </a:lnTo>
                  <a:lnTo>
                    <a:pt x="0" y="13430"/>
                  </a:lnTo>
                  <a:lnTo>
                    <a:pt x="21" y="13451"/>
                  </a:lnTo>
                  <a:cubicBezTo>
                    <a:pt x="465" y="13684"/>
                    <a:pt x="867" y="13789"/>
                    <a:pt x="1375" y="13916"/>
                  </a:cubicBezTo>
                  <a:cubicBezTo>
                    <a:pt x="1375" y="13916"/>
                    <a:pt x="1777" y="13980"/>
                    <a:pt x="2052" y="14022"/>
                  </a:cubicBezTo>
                  <a:cubicBezTo>
                    <a:pt x="1967" y="14086"/>
                    <a:pt x="1925" y="14191"/>
                    <a:pt x="1925" y="14297"/>
                  </a:cubicBezTo>
                  <a:cubicBezTo>
                    <a:pt x="1925" y="14509"/>
                    <a:pt x="2094" y="14678"/>
                    <a:pt x="2305" y="14678"/>
                  </a:cubicBezTo>
                  <a:cubicBezTo>
                    <a:pt x="2517" y="14678"/>
                    <a:pt x="2686" y="14509"/>
                    <a:pt x="2686" y="14297"/>
                  </a:cubicBezTo>
                  <a:cubicBezTo>
                    <a:pt x="2686" y="14191"/>
                    <a:pt x="2644" y="14086"/>
                    <a:pt x="2580" y="14022"/>
                  </a:cubicBezTo>
                  <a:cubicBezTo>
                    <a:pt x="2834" y="13980"/>
                    <a:pt x="3215" y="13916"/>
                    <a:pt x="3215" y="13916"/>
                  </a:cubicBezTo>
                  <a:cubicBezTo>
                    <a:pt x="3722" y="13789"/>
                    <a:pt x="4167" y="13684"/>
                    <a:pt x="4589" y="13451"/>
                  </a:cubicBezTo>
                  <a:lnTo>
                    <a:pt x="4632" y="13430"/>
                  </a:lnTo>
                  <a:lnTo>
                    <a:pt x="4505" y="13134"/>
                  </a:lnTo>
                  <a:lnTo>
                    <a:pt x="4463" y="13155"/>
                  </a:lnTo>
                  <a:cubicBezTo>
                    <a:pt x="3976" y="13409"/>
                    <a:pt x="3447" y="13578"/>
                    <a:pt x="2771" y="13684"/>
                  </a:cubicBezTo>
                  <a:cubicBezTo>
                    <a:pt x="2961" y="13324"/>
                    <a:pt x="3088" y="12774"/>
                    <a:pt x="3088" y="12119"/>
                  </a:cubicBezTo>
                  <a:cubicBezTo>
                    <a:pt x="3088" y="11590"/>
                    <a:pt x="3003" y="11125"/>
                    <a:pt x="2876" y="10786"/>
                  </a:cubicBezTo>
                  <a:lnTo>
                    <a:pt x="3786" y="10786"/>
                  </a:lnTo>
                  <a:cubicBezTo>
                    <a:pt x="4293" y="10786"/>
                    <a:pt x="4526" y="10490"/>
                    <a:pt x="4526" y="10194"/>
                  </a:cubicBezTo>
                  <a:cubicBezTo>
                    <a:pt x="4526" y="9983"/>
                    <a:pt x="4336" y="9771"/>
                    <a:pt x="4103" y="9771"/>
                  </a:cubicBezTo>
                  <a:cubicBezTo>
                    <a:pt x="3870" y="9771"/>
                    <a:pt x="3701" y="9961"/>
                    <a:pt x="3701" y="10194"/>
                  </a:cubicBezTo>
                  <a:cubicBezTo>
                    <a:pt x="3701" y="10258"/>
                    <a:pt x="3722" y="10321"/>
                    <a:pt x="3744" y="10342"/>
                  </a:cubicBezTo>
                  <a:cubicBezTo>
                    <a:pt x="3765" y="10427"/>
                    <a:pt x="3786" y="10511"/>
                    <a:pt x="3638" y="10511"/>
                  </a:cubicBezTo>
                  <a:lnTo>
                    <a:pt x="3088" y="10511"/>
                  </a:lnTo>
                  <a:lnTo>
                    <a:pt x="3088" y="3511"/>
                  </a:lnTo>
                  <a:cubicBezTo>
                    <a:pt x="3088" y="2559"/>
                    <a:pt x="3003" y="1438"/>
                    <a:pt x="2496" y="317"/>
                  </a:cubicBezTo>
                  <a:lnTo>
                    <a:pt x="23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8" name="Google Shape;1358;p20"/>
            <p:cNvSpPr/>
            <p:nvPr/>
          </p:nvSpPr>
          <p:spPr>
            <a:xfrm>
              <a:off x="1776200" y="2339075"/>
              <a:ext cx="18525" cy="43900"/>
            </a:xfrm>
            <a:custGeom>
              <a:avLst/>
              <a:gdLst/>
              <a:ahLst/>
              <a:cxnLst/>
              <a:rect l="l" t="t" r="r" b="b"/>
              <a:pathLst>
                <a:path w="741" h="1756" extrusionOk="0">
                  <a:moveTo>
                    <a:pt x="106" y="0"/>
                  </a:moveTo>
                  <a:cubicBezTo>
                    <a:pt x="64" y="169"/>
                    <a:pt x="1" y="338"/>
                    <a:pt x="1" y="486"/>
                  </a:cubicBezTo>
                  <a:cubicBezTo>
                    <a:pt x="1" y="677"/>
                    <a:pt x="43" y="867"/>
                    <a:pt x="85" y="1036"/>
                  </a:cubicBezTo>
                  <a:cubicBezTo>
                    <a:pt x="149" y="1290"/>
                    <a:pt x="297" y="1480"/>
                    <a:pt x="487" y="1671"/>
                  </a:cubicBezTo>
                  <a:cubicBezTo>
                    <a:pt x="572" y="1692"/>
                    <a:pt x="656" y="1734"/>
                    <a:pt x="720" y="1755"/>
                  </a:cubicBezTo>
                  <a:cubicBezTo>
                    <a:pt x="720" y="1734"/>
                    <a:pt x="720" y="1713"/>
                    <a:pt x="741" y="1692"/>
                  </a:cubicBezTo>
                  <a:cubicBezTo>
                    <a:pt x="593" y="1375"/>
                    <a:pt x="529" y="973"/>
                    <a:pt x="593" y="571"/>
                  </a:cubicBezTo>
                  <a:cubicBezTo>
                    <a:pt x="466" y="360"/>
                    <a:pt x="297" y="169"/>
                    <a:pt x="1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9" name="Google Shape;1359;p20"/>
            <p:cNvSpPr/>
            <p:nvPr/>
          </p:nvSpPr>
          <p:spPr>
            <a:xfrm>
              <a:off x="1741300" y="2178200"/>
              <a:ext cx="40750" cy="23950"/>
            </a:xfrm>
            <a:custGeom>
              <a:avLst/>
              <a:gdLst/>
              <a:ahLst/>
              <a:cxnLst/>
              <a:rect l="l" t="t" r="r" b="b"/>
              <a:pathLst>
                <a:path w="1630" h="958" extrusionOk="0">
                  <a:moveTo>
                    <a:pt x="1471" y="1"/>
                  </a:moveTo>
                  <a:cubicBezTo>
                    <a:pt x="1181" y="1"/>
                    <a:pt x="882" y="53"/>
                    <a:pt x="614" y="196"/>
                  </a:cubicBezTo>
                  <a:cubicBezTo>
                    <a:pt x="382" y="302"/>
                    <a:pt x="191" y="471"/>
                    <a:pt x="43" y="704"/>
                  </a:cubicBezTo>
                  <a:cubicBezTo>
                    <a:pt x="43" y="788"/>
                    <a:pt x="22" y="873"/>
                    <a:pt x="1" y="957"/>
                  </a:cubicBezTo>
                  <a:lnTo>
                    <a:pt x="43" y="957"/>
                  </a:lnTo>
                  <a:cubicBezTo>
                    <a:pt x="360" y="746"/>
                    <a:pt x="741" y="640"/>
                    <a:pt x="1164" y="619"/>
                  </a:cubicBezTo>
                  <a:cubicBezTo>
                    <a:pt x="1354" y="471"/>
                    <a:pt x="1524" y="259"/>
                    <a:pt x="1629" y="6"/>
                  </a:cubicBezTo>
                  <a:cubicBezTo>
                    <a:pt x="1577" y="2"/>
                    <a:pt x="1524" y="1"/>
                    <a:pt x="14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0" name="Google Shape;1360;p20"/>
            <p:cNvSpPr/>
            <p:nvPr/>
          </p:nvSpPr>
          <p:spPr>
            <a:xfrm>
              <a:off x="1756650" y="2314750"/>
              <a:ext cx="15875" cy="46550"/>
            </a:xfrm>
            <a:custGeom>
              <a:avLst/>
              <a:gdLst/>
              <a:ahLst/>
              <a:cxnLst/>
              <a:rect l="l" t="t" r="r" b="b"/>
              <a:pathLst>
                <a:path w="635" h="1862" extrusionOk="0">
                  <a:moveTo>
                    <a:pt x="254" y="0"/>
                  </a:moveTo>
                  <a:cubicBezTo>
                    <a:pt x="85" y="275"/>
                    <a:pt x="0" y="550"/>
                    <a:pt x="0" y="867"/>
                  </a:cubicBezTo>
                  <a:cubicBezTo>
                    <a:pt x="0" y="910"/>
                    <a:pt x="0" y="952"/>
                    <a:pt x="0" y="994"/>
                  </a:cubicBezTo>
                  <a:cubicBezTo>
                    <a:pt x="21" y="1269"/>
                    <a:pt x="127" y="1502"/>
                    <a:pt x="275" y="1713"/>
                  </a:cubicBezTo>
                  <a:cubicBezTo>
                    <a:pt x="339" y="1756"/>
                    <a:pt x="402" y="1819"/>
                    <a:pt x="487" y="1861"/>
                  </a:cubicBezTo>
                  <a:cubicBezTo>
                    <a:pt x="487" y="1840"/>
                    <a:pt x="487" y="1819"/>
                    <a:pt x="508" y="1819"/>
                  </a:cubicBezTo>
                  <a:cubicBezTo>
                    <a:pt x="444" y="1438"/>
                    <a:pt x="465" y="1058"/>
                    <a:pt x="635" y="677"/>
                  </a:cubicBezTo>
                  <a:cubicBezTo>
                    <a:pt x="550" y="423"/>
                    <a:pt x="423" y="212"/>
                    <a:pt x="2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1" name="Google Shape;1361;p20"/>
            <p:cNvSpPr/>
            <p:nvPr/>
          </p:nvSpPr>
          <p:spPr>
            <a:xfrm>
              <a:off x="1740775" y="2287250"/>
              <a:ext cx="18000" cy="46550"/>
            </a:xfrm>
            <a:custGeom>
              <a:avLst/>
              <a:gdLst/>
              <a:ahLst/>
              <a:cxnLst/>
              <a:rect l="l" t="t" r="r" b="b"/>
              <a:pathLst>
                <a:path w="720" h="1862" extrusionOk="0">
                  <a:moveTo>
                    <a:pt x="508" y="0"/>
                  </a:moveTo>
                  <a:cubicBezTo>
                    <a:pt x="254" y="254"/>
                    <a:pt x="85" y="571"/>
                    <a:pt x="22" y="910"/>
                  </a:cubicBezTo>
                  <a:cubicBezTo>
                    <a:pt x="22" y="994"/>
                    <a:pt x="1" y="1079"/>
                    <a:pt x="1" y="1142"/>
                  </a:cubicBezTo>
                  <a:cubicBezTo>
                    <a:pt x="1" y="1333"/>
                    <a:pt x="43" y="1502"/>
                    <a:pt x="106" y="1671"/>
                  </a:cubicBezTo>
                  <a:cubicBezTo>
                    <a:pt x="170" y="1735"/>
                    <a:pt x="233" y="1798"/>
                    <a:pt x="297" y="1862"/>
                  </a:cubicBezTo>
                  <a:cubicBezTo>
                    <a:pt x="297" y="1840"/>
                    <a:pt x="318" y="1819"/>
                    <a:pt x="318" y="1819"/>
                  </a:cubicBezTo>
                  <a:cubicBezTo>
                    <a:pt x="339" y="1439"/>
                    <a:pt x="487" y="1079"/>
                    <a:pt x="720" y="719"/>
                  </a:cubicBezTo>
                  <a:cubicBezTo>
                    <a:pt x="720" y="466"/>
                    <a:pt x="635" y="233"/>
                    <a:pt x="5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2" name="Google Shape;1362;p20"/>
            <p:cNvSpPr/>
            <p:nvPr/>
          </p:nvSpPr>
          <p:spPr>
            <a:xfrm>
              <a:off x="1730725" y="2258175"/>
              <a:ext cx="21700" cy="43900"/>
            </a:xfrm>
            <a:custGeom>
              <a:avLst/>
              <a:gdLst/>
              <a:ahLst/>
              <a:cxnLst/>
              <a:rect l="l" t="t" r="r" b="b"/>
              <a:pathLst>
                <a:path w="868" h="1756" extrusionOk="0">
                  <a:moveTo>
                    <a:pt x="805" y="0"/>
                  </a:moveTo>
                  <a:cubicBezTo>
                    <a:pt x="508" y="212"/>
                    <a:pt x="255" y="465"/>
                    <a:pt x="128" y="783"/>
                  </a:cubicBezTo>
                  <a:cubicBezTo>
                    <a:pt x="43" y="994"/>
                    <a:pt x="1" y="1206"/>
                    <a:pt x="1" y="1417"/>
                  </a:cubicBezTo>
                  <a:cubicBezTo>
                    <a:pt x="1" y="1459"/>
                    <a:pt x="1" y="1481"/>
                    <a:pt x="22" y="1523"/>
                  </a:cubicBezTo>
                  <a:cubicBezTo>
                    <a:pt x="64" y="1608"/>
                    <a:pt x="107" y="1671"/>
                    <a:pt x="149" y="1756"/>
                  </a:cubicBezTo>
                  <a:cubicBezTo>
                    <a:pt x="170" y="1734"/>
                    <a:pt x="170" y="1734"/>
                    <a:pt x="191" y="1713"/>
                  </a:cubicBezTo>
                  <a:cubicBezTo>
                    <a:pt x="297" y="1375"/>
                    <a:pt x="530" y="1036"/>
                    <a:pt x="826" y="762"/>
                  </a:cubicBezTo>
                  <a:cubicBezTo>
                    <a:pt x="868" y="635"/>
                    <a:pt x="868" y="529"/>
                    <a:pt x="868" y="402"/>
                  </a:cubicBezTo>
                  <a:cubicBezTo>
                    <a:pt x="868" y="275"/>
                    <a:pt x="826" y="148"/>
                    <a:pt x="8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3" name="Google Shape;1363;p20"/>
            <p:cNvSpPr/>
            <p:nvPr/>
          </p:nvSpPr>
          <p:spPr>
            <a:xfrm>
              <a:off x="1730725" y="2202650"/>
              <a:ext cx="34925" cy="31750"/>
            </a:xfrm>
            <a:custGeom>
              <a:avLst/>
              <a:gdLst/>
              <a:ahLst/>
              <a:cxnLst/>
              <a:rect l="l" t="t" r="r" b="b"/>
              <a:pathLst>
                <a:path w="1397" h="1270" extrusionOk="0">
                  <a:moveTo>
                    <a:pt x="1397" y="0"/>
                  </a:moveTo>
                  <a:lnTo>
                    <a:pt x="1397" y="0"/>
                  </a:lnTo>
                  <a:cubicBezTo>
                    <a:pt x="1037" y="43"/>
                    <a:pt x="699" y="170"/>
                    <a:pt x="445" y="381"/>
                  </a:cubicBezTo>
                  <a:cubicBezTo>
                    <a:pt x="233" y="550"/>
                    <a:pt x="85" y="762"/>
                    <a:pt x="1" y="1037"/>
                  </a:cubicBezTo>
                  <a:cubicBezTo>
                    <a:pt x="1" y="1100"/>
                    <a:pt x="22" y="1185"/>
                    <a:pt x="22" y="1269"/>
                  </a:cubicBezTo>
                  <a:cubicBezTo>
                    <a:pt x="22" y="1269"/>
                    <a:pt x="43" y="1269"/>
                    <a:pt x="64" y="1248"/>
                  </a:cubicBezTo>
                  <a:cubicBezTo>
                    <a:pt x="339" y="994"/>
                    <a:pt x="678" y="804"/>
                    <a:pt x="1079" y="677"/>
                  </a:cubicBezTo>
                  <a:cubicBezTo>
                    <a:pt x="1228" y="487"/>
                    <a:pt x="1333" y="254"/>
                    <a:pt x="13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4" name="Google Shape;1364;p20"/>
            <p:cNvSpPr/>
            <p:nvPr/>
          </p:nvSpPr>
          <p:spPr>
            <a:xfrm>
              <a:off x="1727025" y="2229075"/>
              <a:ext cx="28575" cy="39150"/>
            </a:xfrm>
            <a:custGeom>
              <a:avLst/>
              <a:gdLst/>
              <a:ahLst/>
              <a:cxnLst/>
              <a:rect l="l" t="t" r="r" b="b"/>
              <a:pathLst>
                <a:path w="1143" h="1566" extrusionOk="0">
                  <a:moveTo>
                    <a:pt x="1143" y="1"/>
                  </a:moveTo>
                  <a:lnTo>
                    <a:pt x="1143" y="1"/>
                  </a:lnTo>
                  <a:cubicBezTo>
                    <a:pt x="783" y="149"/>
                    <a:pt x="466" y="339"/>
                    <a:pt x="276" y="614"/>
                  </a:cubicBezTo>
                  <a:cubicBezTo>
                    <a:pt x="128" y="826"/>
                    <a:pt x="43" y="1058"/>
                    <a:pt x="1" y="1333"/>
                  </a:cubicBezTo>
                  <a:cubicBezTo>
                    <a:pt x="22" y="1397"/>
                    <a:pt x="43" y="1481"/>
                    <a:pt x="64" y="1566"/>
                  </a:cubicBezTo>
                  <a:lnTo>
                    <a:pt x="107" y="1566"/>
                  </a:lnTo>
                  <a:cubicBezTo>
                    <a:pt x="318" y="1249"/>
                    <a:pt x="593" y="953"/>
                    <a:pt x="953" y="762"/>
                  </a:cubicBezTo>
                  <a:cubicBezTo>
                    <a:pt x="1079" y="530"/>
                    <a:pt x="1143" y="297"/>
                    <a:pt x="1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5" name="Google Shape;1365;p20"/>
            <p:cNvSpPr/>
            <p:nvPr/>
          </p:nvSpPr>
          <p:spPr>
            <a:xfrm>
              <a:off x="1698475" y="2283025"/>
              <a:ext cx="32800" cy="38075"/>
            </a:xfrm>
            <a:custGeom>
              <a:avLst/>
              <a:gdLst/>
              <a:ahLst/>
              <a:cxnLst/>
              <a:rect l="l" t="t" r="r" b="b"/>
              <a:pathLst>
                <a:path w="1312" h="1523" extrusionOk="0">
                  <a:moveTo>
                    <a:pt x="1" y="0"/>
                  </a:moveTo>
                  <a:lnTo>
                    <a:pt x="1" y="0"/>
                  </a:lnTo>
                  <a:cubicBezTo>
                    <a:pt x="43" y="402"/>
                    <a:pt x="170" y="740"/>
                    <a:pt x="424" y="1015"/>
                  </a:cubicBezTo>
                  <a:cubicBezTo>
                    <a:pt x="529" y="1142"/>
                    <a:pt x="678" y="1248"/>
                    <a:pt x="826" y="1354"/>
                  </a:cubicBezTo>
                  <a:cubicBezTo>
                    <a:pt x="1016" y="1375"/>
                    <a:pt x="1164" y="1438"/>
                    <a:pt x="1312" y="1523"/>
                  </a:cubicBezTo>
                  <a:cubicBezTo>
                    <a:pt x="1270" y="1163"/>
                    <a:pt x="1164" y="825"/>
                    <a:pt x="952" y="550"/>
                  </a:cubicBezTo>
                  <a:cubicBezTo>
                    <a:pt x="720" y="275"/>
                    <a:pt x="381" y="106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6" name="Google Shape;1366;p20"/>
            <p:cNvSpPr/>
            <p:nvPr/>
          </p:nvSpPr>
          <p:spPr>
            <a:xfrm>
              <a:off x="1708525" y="2323200"/>
              <a:ext cx="40750" cy="29100"/>
            </a:xfrm>
            <a:custGeom>
              <a:avLst/>
              <a:gdLst/>
              <a:ahLst/>
              <a:cxnLst/>
              <a:rect l="l" t="t" r="r" b="b"/>
              <a:pathLst>
                <a:path w="1630" h="1164" extrusionOk="0">
                  <a:moveTo>
                    <a:pt x="1" y="1"/>
                  </a:moveTo>
                  <a:cubicBezTo>
                    <a:pt x="127" y="381"/>
                    <a:pt x="339" y="698"/>
                    <a:pt x="635" y="910"/>
                  </a:cubicBezTo>
                  <a:cubicBezTo>
                    <a:pt x="762" y="995"/>
                    <a:pt x="910" y="1058"/>
                    <a:pt x="1058" y="1121"/>
                  </a:cubicBezTo>
                  <a:cubicBezTo>
                    <a:pt x="1115" y="1116"/>
                    <a:pt x="1170" y="1113"/>
                    <a:pt x="1224" y="1113"/>
                  </a:cubicBezTo>
                  <a:cubicBezTo>
                    <a:pt x="1370" y="1113"/>
                    <a:pt x="1505" y="1133"/>
                    <a:pt x="1629" y="1164"/>
                  </a:cubicBezTo>
                  <a:cubicBezTo>
                    <a:pt x="1502" y="825"/>
                    <a:pt x="1312" y="529"/>
                    <a:pt x="1016" y="318"/>
                  </a:cubicBezTo>
                  <a:cubicBezTo>
                    <a:pt x="741" y="106"/>
                    <a:pt x="402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7" name="Google Shape;1367;p20"/>
            <p:cNvSpPr/>
            <p:nvPr/>
          </p:nvSpPr>
          <p:spPr>
            <a:xfrm>
              <a:off x="1727550" y="2359300"/>
              <a:ext cx="47100" cy="21550"/>
            </a:xfrm>
            <a:custGeom>
              <a:avLst/>
              <a:gdLst/>
              <a:ahLst/>
              <a:cxnLst/>
              <a:rect l="l" t="t" r="r" b="b"/>
              <a:pathLst>
                <a:path w="1884" h="862" extrusionOk="0">
                  <a:moveTo>
                    <a:pt x="472" y="1"/>
                  </a:moveTo>
                  <a:cubicBezTo>
                    <a:pt x="314" y="1"/>
                    <a:pt x="156" y="22"/>
                    <a:pt x="1" y="58"/>
                  </a:cubicBezTo>
                  <a:cubicBezTo>
                    <a:pt x="212" y="375"/>
                    <a:pt x="466" y="629"/>
                    <a:pt x="805" y="756"/>
                  </a:cubicBezTo>
                  <a:cubicBezTo>
                    <a:pt x="974" y="820"/>
                    <a:pt x="1143" y="862"/>
                    <a:pt x="1333" y="862"/>
                  </a:cubicBezTo>
                  <a:cubicBezTo>
                    <a:pt x="1503" y="820"/>
                    <a:pt x="1693" y="777"/>
                    <a:pt x="1883" y="777"/>
                  </a:cubicBezTo>
                  <a:cubicBezTo>
                    <a:pt x="1672" y="502"/>
                    <a:pt x="1397" y="248"/>
                    <a:pt x="1080" y="122"/>
                  </a:cubicBezTo>
                  <a:cubicBezTo>
                    <a:pt x="887" y="37"/>
                    <a:pt x="680" y="1"/>
                    <a:pt x="4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8" name="Google Shape;1368;p20"/>
            <p:cNvSpPr/>
            <p:nvPr/>
          </p:nvSpPr>
          <p:spPr>
            <a:xfrm>
              <a:off x="1754525" y="2386850"/>
              <a:ext cx="50775" cy="18075"/>
            </a:xfrm>
            <a:custGeom>
              <a:avLst/>
              <a:gdLst/>
              <a:ahLst/>
              <a:cxnLst/>
              <a:rect l="l" t="t" r="r" b="b"/>
              <a:pathLst>
                <a:path w="2031" h="723" extrusionOk="0">
                  <a:moveTo>
                    <a:pt x="853" y="1"/>
                  </a:moveTo>
                  <a:cubicBezTo>
                    <a:pt x="576" y="1"/>
                    <a:pt x="288" y="69"/>
                    <a:pt x="1" y="204"/>
                  </a:cubicBezTo>
                  <a:cubicBezTo>
                    <a:pt x="297" y="479"/>
                    <a:pt x="614" y="648"/>
                    <a:pt x="973" y="712"/>
                  </a:cubicBezTo>
                  <a:cubicBezTo>
                    <a:pt x="1032" y="719"/>
                    <a:pt x="1093" y="722"/>
                    <a:pt x="1154" y="722"/>
                  </a:cubicBezTo>
                  <a:cubicBezTo>
                    <a:pt x="1443" y="722"/>
                    <a:pt x="1752" y="643"/>
                    <a:pt x="2031" y="521"/>
                  </a:cubicBezTo>
                  <a:cubicBezTo>
                    <a:pt x="1735" y="267"/>
                    <a:pt x="1418" y="77"/>
                    <a:pt x="1058" y="14"/>
                  </a:cubicBezTo>
                  <a:cubicBezTo>
                    <a:pt x="990" y="5"/>
                    <a:pt x="922" y="1"/>
                    <a:pt x="8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9" name="Google Shape;1369;p20"/>
            <p:cNvSpPr/>
            <p:nvPr/>
          </p:nvSpPr>
          <p:spPr>
            <a:xfrm>
              <a:off x="1798400" y="2359150"/>
              <a:ext cx="27525" cy="41800"/>
            </a:xfrm>
            <a:custGeom>
              <a:avLst/>
              <a:gdLst/>
              <a:ahLst/>
              <a:cxnLst/>
              <a:rect l="l" t="t" r="r" b="b"/>
              <a:pathLst>
                <a:path w="1101" h="1672" extrusionOk="0">
                  <a:moveTo>
                    <a:pt x="1" y="1"/>
                  </a:moveTo>
                  <a:cubicBezTo>
                    <a:pt x="1" y="43"/>
                    <a:pt x="1" y="64"/>
                    <a:pt x="1" y="106"/>
                  </a:cubicBezTo>
                  <a:cubicBezTo>
                    <a:pt x="1" y="445"/>
                    <a:pt x="86" y="741"/>
                    <a:pt x="255" y="1016"/>
                  </a:cubicBezTo>
                  <a:cubicBezTo>
                    <a:pt x="445" y="1333"/>
                    <a:pt x="741" y="1545"/>
                    <a:pt x="1101" y="1671"/>
                  </a:cubicBezTo>
                  <a:cubicBezTo>
                    <a:pt x="1101" y="1650"/>
                    <a:pt x="1101" y="1629"/>
                    <a:pt x="1101" y="1587"/>
                  </a:cubicBezTo>
                  <a:cubicBezTo>
                    <a:pt x="1101" y="1249"/>
                    <a:pt x="1016" y="931"/>
                    <a:pt x="826" y="656"/>
                  </a:cubicBezTo>
                  <a:cubicBezTo>
                    <a:pt x="635" y="360"/>
                    <a:pt x="361" y="149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0" name="Google Shape;1370;p20"/>
            <p:cNvSpPr/>
            <p:nvPr/>
          </p:nvSpPr>
          <p:spPr>
            <a:xfrm>
              <a:off x="1783600" y="2117000"/>
              <a:ext cx="39150" cy="30150"/>
            </a:xfrm>
            <a:custGeom>
              <a:avLst/>
              <a:gdLst/>
              <a:ahLst/>
              <a:cxnLst/>
              <a:rect l="l" t="t" r="r" b="b"/>
              <a:pathLst>
                <a:path w="1566" h="1206" extrusionOk="0">
                  <a:moveTo>
                    <a:pt x="1566" y="0"/>
                  </a:moveTo>
                  <a:cubicBezTo>
                    <a:pt x="1164" y="0"/>
                    <a:pt x="804" y="106"/>
                    <a:pt x="508" y="318"/>
                  </a:cubicBezTo>
                  <a:cubicBezTo>
                    <a:pt x="466" y="360"/>
                    <a:pt x="424" y="381"/>
                    <a:pt x="403" y="423"/>
                  </a:cubicBezTo>
                  <a:cubicBezTo>
                    <a:pt x="360" y="571"/>
                    <a:pt x="318" y="698"/>
                    <a:pt x="255" y="825"/>
                  </a:cubicBezTo>
                  <a:cubicBezTo>
                    <a:pt x="170" y="973"/>
                    <a:pt x="85" y="1100"/>
                    <a:pt x="1" y="1206"/>
                  </a:cubicBezTo>
                  <a:cubicBezTo>
                    <a:pt x="339" y="1185"/>
                    <a:pt x="656" y="1079"/>
                    <a:pt x="931" y="889"/>
                  </a:cubicBezTo>
                  <a:cubicBezTo>
                    <a:pt x="1227" y="677"/>
                    <a:pt x="1439" y="360"/>
                    <a:pt x="15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1" name="Google Shape;1371;p20"/>
            <p:cNvSpPr/>
            <p:nvPr/>
          </p:nvSpPr>
          <p:spPr>
            <a:xfrm>
              <a:off x="1763525" y="2107475"/>
              <a:ext cx="23800" cy="45500"/>
            </a:xfrm>
            <a:custGeom>
              <a:avLst/>
              <a:gdLst/>
              <a:ahLst/>
              <a:cxnLst/>
              <a:rect l="l" t="t" r="r" b="b"/>
              <a:pathLst>
                <a:path w="952" h="1820" extrusionOk="0">
                  <a:moveTo>
                    <a:pt x="910" y="1"/>
                  </a:moveTo>
                  <a:cubicBezTo>
                    <a:pt x="592" y="191"/>
                    <a:pt x="317" y="424"/>
                    <a:pt x="148" y="762"/>
                  </a:cubicBezTo>
                  <a:cubicBezTo>
                    <a:pt x="85" y="910"/>
                    <a:pt x="21" y="1058"/>
                    <a:pt x="0" y="1227"/>
                  </a:cubicBezTo>
                  <a:cubicBezTo>
                    <a:pt x="42" y="1418"/>
                    <a:pt x="64" y="1608"/>
                    <a:pt x="42" y="1819"/>
                  </a:cubicBezTo>
                  <a:cubicBezTo>
                    <a:pt x="360" y="1629"/>
                    <a:pt x="635" y="1375"/>
                    <a:pt x="762" y="1079"/>
                  </a:cubicBezTo>
                  <a:cubicBezTo>
                    <a:pt x="888" y="825"/>
                    <a:pt x="952" y="572"/>
                    <a:pt x="952" y="276"/>
                  </a:cubicBezTo>
                  <a:cubicBezTo>
                    <a:pt x="952" y="191"/>
                    <a:pt x="931" y="85"/>
                    <a:pt x="9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2" name="Google Shape;1372;p20"/>
            <p:cNvSpPr/>
            <p:nvPr/>
          </p:nvSpPr>
          <p:spPr>
            <a:xfrm>
              <a:off x="1758750" y="2156450"/>
              <a:ext cx="45500" cy="16625"/>
            </a:xfrm>
            <a:custGeom>
              <a:avLst/>
              <a:gdLst/>
              <a:ahLst/>
              <a:cxnLst/>
              <a:rect l="l" t="t" r="r" b="b"/>
              <a:pathLst>
                <a:path w="1820" h="665" extrusionOk="0">
                  <a:moveTo>
                    <a:pt x="1182" y="0"/>
                  </a:moveTo>
                  <a:cubicBezTo>
                    <a:pt x="1044" y="0"/>
                    <a:pt x="910" y="17"/>
                    <a:pt x="783" y="51"/>
                  </a:cubicBezTo>
                  <a:cubicBezTo>
                    <a:pt x="530" y="114"/>
                    <a:pt x="318" y="241"/>
                    <a:pt x="107" y="410"/>
                  </a:cubicBezTo>
                  <a:cubicBezTo>
                    <a:pt x="85" y="495"/>
                    <a:pt x="43" y="580"/>
                    <a:pt x="1" y="643"/>
                  </a:cubicBezTo>
                  <a:cubicBezTo>
                    <a:pt x="22" y="664"/>
                    <a:pt x="43" y="664"/>
                    <a:pt x="64" y="664"/>
                  </a:cubicBezTo>
                  <a:cubicBezTo>
                    <a:pt x="280" y="588"/>
                    <a:pt x="503" y="550"/>
                    <a:pt x="734" y="550"/>
                  </a:cubicBezTo>
                  <a:cubicBezTo>
                    <a:pt x="888" y="550"/>
                    <a:pt x="1046" y="567"/>
                    <a:pt x="1206" y="601"/>
                  </a:cubicBezTo>
                  <a:cubicBezTo>
                    <a:pt x="1439" y="474"/>
                    <a:pt x="1650" y="326"/>
                    <a:pt x="1820" y="114"/>
                  </a:cubicBezTo>
                  <a:cubicBezTo>
                    <a:pt x="1604" y="38"/>
                    <a:pt x="1388" y="0"/>
                    <a:pt x="11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3" name="Google Shape;1373;p20"/>
            <p:cNvSpPr/>
            <p:nvPr/>
          </p:nvSpPr>
          <p:spPr>
            <a:xfrm>
              <a:off x="1737600" y="2132325"/>
              <a:ext cx="19075" cy="48675"/>
            </a:xfrm>
            <a:custGeom>
              <a:avLst/>
              <a:gdLst/>
              <a:ahLst/>
              <a:cxnLst/>
              <a:rect l="l" t="t" r="r" b="b"/>
              <a:pathLst>
                <a:path w="763" h="1947" extrusionOk="0">
                  <a:moveTo>
                    <a:pt x="614" y="1"/>
                  </a:moveTo>
                  <a:cubicBezTo>
                    <a:pt x="339" y="233"/>
                    <a:pt x="107" y="550"/>
                    <a:pt x="43" y="910"/>
                  </a:cubicBezTo>
                  <a:cubicBezTo>
                    <a:pt x="1" y="1037"/>
                    <a:pt x="1" y="1164"/>
                    <a:pt x="1" y="1291"/>
                  </a:cubicBezTo>
                  <a:cubicBezTo>
                    <a:pt x="1" y="1312"/>
                    <a:pt x="1" y="1354"/>
                    <a:pt x="1" y="1396"/>
                  </a:cubicBezTo>
                  <a:cubicBezTo>
                    <a:pt x="85" y="1587"/>
                    <a:pt x="149" y="1756"/>
                    <a:pt x="191" y="1946"/>
                  </a:cubicBezTo>
                  <a:cubicBezTo>
                    <a:pt x="445" y="1693"/>
                    <a:pt x="656" y="1396"/>
                    <a:pt x="720" y="1079"/>
                  </a:cubicBezTo>
                  <a:cubicBezTo>
                    <a:pt x="762" y="952"/>
                    <a:pt x="762" y="825"/>
                    <a:pt x="762" y="677"/>
                  </a:cubicBezTo>
                  <a:cubicBezTo>
                    <a:pt x="762" y="445"/>
                    <a:pt x="720" y="212"/>
                    <a:pt x="6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4" name="Google Shape;1374;p20"/>
            <p:cNvSpPr/>
            <p:nvPr/>
          </p:nvSpPr>
          <p:spPr>
            <a:xfrm>
              <a:off x="1718050" y="2164050"/>
              <a:ext cx="16950" cy="50250"/>
            </a:xfrm>
            <a:custGeom>
              <a:avLst/>
              <a:gdLst/>
              <a:ahLst/>
              <a:cxnLst/>
              <a:rect l="l" t="t" r="r" b="b"/>
              <a:pathLst>
                <a:path w="678" h="2010" extrusionOk="0">
                  <a:moveTo>
                    <a:pt x="339" y="1"/>
                  </a:moveTo>
                  <a:cubicBezTo>
                    <a:pt x="127" y="318"/>
                    <a:pt x="0" y="656"/>
                    <a:pt x="0" y="1016"/>
                  </a:cubicBezTo>
                  <a:cubicBezTo>
                    <a:pt x="0" y="1206"/>
                    <a:pt x="43" y="1375"/>
                    <a:pt x="85" y="1523"/>
                  </a:cubicBezTo>
                  <a:cubicBezTo>
                    <a:pt x="212" y="1671"/>
                    <a:pt x="296" y="1841"/>
                    <a:pt x="360" y="2010"/>
                  </a:cubicBezTo>
                  <a:cubicBezTo>
                    <a:pt x="550" y="1693"/>
                    <a:pt x="677" y="1375"/>
                    <a:pt x="677" y="1037"/>
                  </a:cubicBezTo>
                  <a:lnTo>
                    <a:pt x="677" y="1016"/>
                  </a:lnTo>
                  <a:cubicBezTo>
                    <a:pt x="677" y="656"/>
                    <a:pt x="529" y="318"/>
                    <a:pt x="3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5" name="Google Shape;1375;p20"/>
            <p:cNvSpPr/>
            <p:nvPr/>
          </p:nvSpPr>
          <p:spPr>
            <a:xfrm>
              <a:off x="1703775" y="2201075"/>
              <a:ext cx="20100" cy="49175"/>
            </a:xfrm>
            <a:custGeom>
              <a:avLst/>
              <a:gdLst/>
              <a:ahLst/>
              <a:cxnLst/>
              <a:rect l="l" t="t" r="r" b="b"/>
              <a:pathLst>
                <a:path w="804" h="1967" extrusionOk="0">
                  <a:moveTo>
                    <a:pt x="148" y="0"/>
                  </a:moveTo>
                  <a:cubicBezTo>
                    <a:pt x="64" y="233"/>
                    <a:pt x="0" y="465"/>
                    <a:pt x="0" y="677"/>
                  </a:cubicBezTo>
                  <a:cubicBezTo>
                    <a:pt x="0" y="825"/>
                    <a:pt x="21" y="952"/>
                    <a:pt x="64" y="1079"/>
                  </a:cubicBezTo>
                  <a:cubicBezTo>
                    <a:pt x="106" y="1248"/>
                    <a:pt x="191" y="1417"/>
                    <a:pt x="275" y="1565"/>
                  </a:cubicBezTo>
                  <a:cubicBezTo>
                    <a:pt x="423" y="1671"/>
                    <a:pt x="571" y="1798"/>
                    <a:pt x="677" y="1967"/>
                  </a:cubicBezTo>
                  <a:cubicBezTo>
                    <a:pt x="762" y="1734"/>
                    <a:pt x="804" y="1544"/>
                    <a:pt x="804" y="1332"/>
                  </a:cubicBezTo>
                  <a:cubicBezTo>
                    <a:pt x="804" y="1184"/>
                    <a:pt x="783" y="1057"/>
                    <a:pt x="762" y="909"/>
                  </a:cubicBezTo>
                  <a:cubicBezTo>
                    <a:pt x="677" y="550"/>
                    <a:pt x="444" y="254"/>
                    <a:pt x="1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6" name="Google Shape;1376;p20"/>
            <p:cNvSpPr/>
            <p:nvPr/>
          </p:nvSpPr>
          <p:spPr>
            <a:xfrm>
              <a:off x="1697425" y="2241775"/>
              <a:ext cx="25925" cy="44450"/>
            </a:xfrm>
            <a:custGeom>
              <a:avLst/>
              <a:gdLst/>
              <a:ahLst/>
              <a:cxnLst/>
              <a:rect l="l" t="t" r="r" b="b"/>
              <a:pathLst>
                <a:path w="1037" h="1778" extrusionOk="0">
                  <a:moveTo>
                    <a:pt x="22" y="1"/>
                  </a:moveTo>
                  <a:cubicBezTo>
                    <a:pt x="22" y="64"/>
                    <a:pt x="0" y="170"/>
                    <a:pt x="0" y="233"/>
                  </a:cubicBezTo>
                  <a:cubicBezTo>
                    <a:pt x="0" y="529"/>
                    <a:pt x="64" y="825"/>
                    <a:pt x="191" y="1058"/>
                  </a:cubicBezTo>
                  <a:cubicBezTo>
                    <a:pt x="275" y="1206"/>
                    <a:pt x="381" y="1354"/>
                    <a:pt x="508" y="1481"/>
                  </a:cubicBezTo>
                  <a:cubicBezTo>
                    <a:pt x="698" y="1544"/>
                    <a:pt x="846" y="1650"/>
                    <a:pt x="994" y="1777"/>
                  </a:cubicBezTo>
                  <a:cubicBezTo>
                    <a:pt x="1016" y="1714"/>
                    <a:pt x="1037" y="1629"/>
                    <a:pt x="1037" y="1566"/>
                  </a:cubicBezTo>
                  <a:cubicBezTo>
                    <a:pt x="1037" y="1269"/>
                    <a:pt x="952" y="995"/>
                    <a:pt x="825" y="741"/>
                  </a:cubicBezTo>
                  <a:cubicBezTo>
                    <a:pt x="656" y="424"/>
                    <a:pt x="381" y="170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7" name="Google Shape;1377;p20"/>
            <p:cNvSpPr/>
            <p:nvPr/>
          </p:nvSpPr>
          <p:spPr>
            <a:xfrm>
              <a:off x="1874550" y="2099550"/>
              <a:ext cx="11125" cy="230025"/>
            </a:xfrm>
            <a:custGeom>
              <a:avLst/>
              <a:gdLst/>
              <a:ahLst/>
              <a:cxnLst/>
              <a:rect l="l" t="t" r="r" b="b"/>
              <a:pathLst>
                <a:path w="445" h="9201" extrusionOk="0">
                  <a:moveTo>
                    <a:pt x="1" y="0"/>
                  </a:moveTo>
                  <a:lnTo>
                    <a:pt x="1" y="9200"/>
                  </a:lnTo>
                  <a:lnTo>
                    <a:pt x="445" y="9200"/>
                  </a:lnTo>
                  <a:lnTo>
                    <a:pt x="445" y="2623"/>
                  </a:lnTo>
                  <a:cubicBezTo>
                    <a:pt x="445" y="1840"/>
                    <a:pt x="360" y="910"/>
                    <a:pt x="1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8" name="Google Shape;1378;p20"/>
            <p:cNvSpPr/>
            <p:nvPr/>
          </p:nvSpPr>
          <p:spPr>
            <a:xfrm>
              <a:off x="1364850" y="2103725"/>
              <a:ext cx="144900" cy="258250"/>
            </a:xfrm>
            <a:custGeom>
              <a:avLst/>
              <a:gdLst/>
              <a:ahLst/>
              <a:cxnLst/>
              <a:rect l="l" t="t" r="r" b="b"/>
              <a:pathLst>
                <a:path w="5796" h="10330" extrusionOk="0">
                  <a:moveTo>
                    <a:pt x="1601" y="1"/>
                  </a:moveTo>
                  <a:cubicBezTo>
                    <a:pt x="1568" y="1"/>
                    <a:pt x="1535" y="1"/>
                    <a:pt x="1502" y="3"/>
                  </a:cubicBezTo>
                  <a:cubicBezTo>
                    <a:pt x="698" y="45"/>
                    <a:pt x="275" y="277"/>
                    <a:pt x="0" y="510"/>
                  </a:cubicBezTo>
                  <a:lnTo>
                    <a:pt x="0" y="849"/>
                  </a:lnTo>
                  <a:lnTo>
                    <a:pt x="0" y="10091"/>
                  </a:lnTo>
                  <a:cubicBezTo>
                    <a:pt x="402" y="9816"/>
                    <a:pt x="868" y="9689"/>
                    <a:pt x="1481" y="9668"/>
                  </a:cubicBezTo>
                  <a:cubicBezTo>
                    <a:pt x="1517" y="9667"/>
                    <a:pt x="1554" y="9666"/>
                    <a:pt x="1590" y="9666"/>
                  </a:cubicBezTo>
                  <a:cubicBezTo>
                    <a:pt x="2193" y="9666"/>
                    <a:pt x="2833" y="9826"/>
                    <a:pt x="3511" y="9985"/>
                  </a:cubicBezTo>
                  <a:cubicBezTo>
                    <a:pt x="4162" y="10157"/>
                    <a:pt x="4864" y="10329"/>
                    <a:pt x="5571" y="10329"/>
                  </a:cubicBezTo>
                  <a:cubicBezTo>
                    <a:pt x="5646" y="10329"/>
                    <a:pt x="5721" y="10327"/>
                    <a:pt x="5795" y="10323"/>
                  </a:cubicBezTo>
                  <a:lnTo>
                    <a:pt x="5795" y="849"/>
                  </a:lnTo>
                  <a:lnTo>
                    <a:pt x="5795" y="658"/>
                  </a:lnTo>
                  <a:cubicBezTo>
                    <a:pt x="5717" y="662"/>
                    <a:pt x="5638" y="664"/>
                    <a:pt x="5559" y="664"/>
                  </a:cubicBezTo>
                  <a:cubicBezTo>
                    <a:pt x="4814" y="664"/>
                    <a:pt x="4073" y="492"/>
                    <a:pt x="3384" y="320"/>
                  </a:cubicBezTo>
                  <a:cubicBezTo>
                    <a:pt x="2746" y="160"/>
                    <a:pt x="2146" y="1"/>
                    <a:pt x="16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9" name="Google Shape;1379;p20"/>
            <p:cNvSpPr/>
            <p:nvPr/>
          </p:nvSpPr>
          <p:spPr>
            <a:xfrm>
              <a:off x="1208875" y="2103725"/>
              <a:ext cx="144375" cy="258250"/>
            </a:xfrm>
            <a:custGeom>
              <a:avLst/>
              <a:gdLst/>
              <a:ahLst/>
              <a:cxnLst/>
              <a:rect l="l" t="t" r="r" b="b"/>
              <a:pathLst>
                <a:path w="5775" h="10330" extrusionOk="0">
                  <a:moveTo>
                    <a:pt x="4171" y="1"/>
                  </a:moveTo>
                  <a:cubicBezTo>
                    <a:pt x="3610" y="1"/>
                    <a:pt x="3028" y="160"/>
                    <a:pt x="2390" y="320"/>
                  </a:cubicBezTo>
                  <a:cubicBezTo>
                    <a:pt x="1682" y="492"/>
                    <a:pt x="975" y="664"/>
                    <a:pt x="235" y="664"/>
                  </a:cubicBezTo>
                  <a:cubicBezTo>
                    <a:pt x="157" y="664"/>
                    <a:pt x="79" y="662"/>
                    <a:pt x="0" y="658"/>
                  </a:cubicBezTo>
                  <a:lnTo>
                    <a:pt x="0" y="849"/>
                  </a:lnTo>
                  <a:lnTo>
                    <a:pt x="0" y="10323"/>
                  </a:lnTo>
                  <a:cubicBezTo>
                    <a:pt x="73" y="10327"/>
                    <a:pt x="146" y="10329"/>
                    <a:pt x="218" y="10329"/>
                  </a:cubicBezTo>
                  <a:cubicBezTo>
                    <a:pt x="907" y="10329"/>
                    <a:pt x="1594" y="10157"/>
                    <a:pt x="2263" y="9985"/>
                  </a:cubicBezTo>
                  <a:cubicBezTo>
                    <a:pt x="2941" y="9826"/>
                    <a:pt x="3563" y="9666"/>
                    <a:pt x="4181" y="9666"/>
                  </a:cubicBezTo>
                  <a:cubicBezTo>
                    <a:pt x="4219" y="9666"/>
                    <a:pt x="4256" y="9667"/>
                    <a:pt x="4294" y="9668"/>
                  </a:cubicBezTo>
                  <a:cubicBezTo>
                    <a:pt x="4907" y="9689"/>
                    <a:pt x="5372" y="9816"/>
                    <a:pt x="5774" y="10091"/>
                  </a:cubicBezTo>
                  <a:lnTo>
                    <a:pt x="5774" y="849"/>
                  </a:lnTo>
                  <a:lnTo>
                    <a:pt x="5774" y="510"/>
                  </a:lnTo>
                  <a:cubicBezTo>
                    <a:pt x="5499" y="256"/>
                    <a:pt x="5076" y="45"/>
                    <a:pt x="4273" y="3"/>
                  </a:cubicBezTo>
                  <a:cubicBezTo>
                    <a:pt x="4239" y="1"/>
                    <a:pt x="4205" y="1"/>
                    <a:pt x="41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0" name="Google Shape;1380;p20"/>
            <p:cNvSpPr/>
            <p:nvPr/>
          </p:nvSpPr>
          <p:spPr>
            <a:xfrm>
              <a:off x="1172400" y="2124925"/>
              <a:ext cx="373300" cy="287125"/>
            </a:xfrm>
            <a:custGeom>
              <a:avLst/>
              <a:gdLst/>
              <a:ahLst/>
              <a:cxnLst/>
              <a:rect l="l" t="t" r="r" b="b"/>
              <a:pathLst>
                <a:path w="14932" h="11485" extrusionOk="0">
                  <a:moveTo>
                    <a:pt x="0" y="1"/>
                  </a:moveTo>
                  <a:lnTo>
                    <a:pt x="0" y="10998"/>
                  </a:lnTo>
                  <a:lnTo>
                    <a:pt x="6641" y="10998"/>
                  </a:lnTo>
                  <a:cubicBezTo>
                    <a:pt x="6789" y="11273"/>
                    <a:pt x="7064" y="11485"/>
                    <a:pt x="7445" y="11485"/>
                  </a:cubicBezTo>
                  <a:cubicBezTo>
                    <a:pt x="7868" y="11485"/>
                    <a:pt x="8143" y="11273"/>
                    <a:pt x="8291" y="10998"/>
                  </a:cubicBezTo>
                  <a:lnTo>
                    <a:pt x="14932" y="10998"/>
                  </a:lnTo>
                  <a:lnTo>
                    <a:pt x="14932" y="1"/>
                  </a:lnTo>
                  <a:lnTo>
                    <a:pt x="14086" y="1"/>
                  </a:lnTo>
                  <a:lnTo>
                    <a:pt x="14128" y="233"/>
                  </a:lnTo>
                  <a:cubicBezTo>
                    <a:pt x="14149" y="233"/>
                    <a:pt x="14149" y="275"/>
                    <a:pt x="14149" y="297"/>
                  </a:cubicBezTo>
                  <a:lnTo>
                    <a:pt x="14149" y="10237"/>
                  </a:lnTo>
                  <a:cubicBezTo>
                    <a:pt x="13663" y="10237"/>
                    <a:pt x="8291" y="10216"/>
                    <a:pt x="7973" y="10216"/>
                  </a:cubicBezTo>
                  <a:cubicBezTo>
                    <a:pt x="7868" y="10406"/>
                    <a:pt x="7741" y="10448"/>
                    <a:pt x="7445" y="10448"/>
                  </a:cubicBezTo>
                  <a:cubicBezTo>
                    <a:pt x="7191" y="10448"/>
                    <a:pt x="7085" y="10406"/>
                    <a:pt x="6958" y="10216"/>
                  </a:cubicBezTo>
                  <a:cubicBezTo>
                    <a:pt x="6683" y="10216"/>
                    <a:pt x="1755" y="10237"/>
                    <a:pt x="783" y="10237"/>
                  </a:cubicBezTo>
                  <a:lnTo>
                    <a:pt x="783" y="297"/>
                  </a:lnTo>
                  <a:cubicBezTo>
                    <a:pt x="783" y="275"/>
                    <a:pt x="783" y="233"/>
                    <a:pt x="783" y="212"/>
                  </a:cubicBezTo>
                  <a:lnTo>
                    <a:pt x="8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1" name="Google Shape;1381;p20"/>
            <p:cNvSpPr/>
            <p:nvPr/>
          </p:nvSpPr>
          <p:spPr>
            <a:xfrm>
              <a:off x="1378600" y="2161900"/>
              <a:ext cx="115825" cy="28075"/>
            </a:xfrm>
            <a:custGeom>
              <a:avLst/>
              <a:gdLst/>
              <a:ahLst/>
              <a:cxnLst/>
              <a:rect l="l" t="t" r="r" b="b"/>
              <a:pathLst>
                <a:path w="4633" h="1123" extrusionOk="0">
                  <a:moveTo>
                    <a:pt x="1040" y="0"/>
                  </a:moveTo>
                  <a:cubicBezTo>
                    <a:pt x="1003" y="0"/>
                    <a:pt x="967" y="1"/>
                    <a:pt x="931" y="2"/>
                  </a:cubicBezTo>
                  <a:cubicBezTo>
                    <a:pt x="593" y="23"/>
                    <a:pt x="275" y="65"/>
                    <a:pt x="0" y="150"/>
                  </a:cubicBezTo>
                  <a:lnTo>
                    <a:pt x="0" y="658"/>
                  </a:lnTo>
                  <a:cubicBezTo>
                    <a:pt x="254" y="552"/>
                    <a:pt x="550" y="488"/>
                    <a:pt x="952" y="467"/>
                  </a:cubicBezTo>
                  <a:cubicBezTo>
                    <a:pt x="985" y="466"/>
                    <a:pt x="1018" y="465"/>
                    <a:pt x="1051" y="465"/>
                  </a:cubicBezTo>
                  <a:cubicBezTo>
                    <a:pt x="1596" y="465"/>
                    <a:pt x="2196" y="625"/>
                    <a:pt x="2834" y="784"/>
                  </a:cubicBezTo>
                  <a:cubicBezTo>
                    <a:pt x="3405" y="933"/>
                    <a:pt x="4019" y="1081"/>
                    <a:pt x="4632" y="1123"/>
                  </a:cubicBezTo>
                  <a:lnTo>
                    <a:pt x="4632" y="679"/>
                  </a:lnTo>
                  <a:cubicBezTo>
                    <a:pt x="4061" y="615"/>
                    <a:pt x="3490" y="488"/>
                    <a:pt x="2961" y="340"/>
                  </a:cubicBezTo>
                  <a:cubicBezTo>
                    <a:pt x="2283" y="161"/>
                    <a:pt x="1643" y="0"/>
                    <a:pt x="1040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2" name="Google Shape;1382;p20"/>
            <p:cNvSpPr/>
            <p:nvPr/>
          </p:nvSpPr>
          <p:spPr>
            <a:xfrm>
              <a:off x="1378600" y="2302000"/>
              <a:ext cx="115825" cy="28100"/>
            </a:xfrm>
            <a:custGeom>
              <a:avLst/>
              <a:gdLst/>
              <a:ahLst/>
              <a:cxnLst/>
              <a:rect l="l" t="t" r="r" b="b"/>
              <a:pathLst>
                <a:path w="4633" h="1124" extrusionOk="0">
                  <a:moveTo>
                    <a:pt x="1040" y="1"/>
                  </a:moveTo>
                  <a:cubicBezTo>
                    <a:pt x="1003" y="1"/>
                    <a:pt x="967" y="1"/>
                    <a:pt x="931" y="3"/>
                  </a:cubicBezTo>
                  <a:cubicBezTo>
                    <a:pt x="593" y="24"/>
                    <a:pt x="275" y="66"/>
                    <a:pt x="0" y="151"/>
                  </a:cubicBezTo>
                  <a:lnTo>
                    <a:pt x="0" y="658"/>
                  </a:lnTo>
                  <a:cubicBezTo>
                    <a:pt x="254" y="552"/>
                    <a:pt x="550" y="489"/>
                    <a:pt x="952" y="468"/>
                  </a:cubicBezTo>
                  <a:cubicBezTo>
                    <a:pt x="985" y="467"/>
                    <a:pt x="1018" y="466"/>
                    <a:pt x="1051" y="466"/>
                  </a:cubicBezTo>
                  <a:cubicBezTo>
                    <a:pt x="1596" y="466"/>
                    <a:pt x="2196" y="626"/>
                    <a:pt x="2834" y="785"/>
                  </a:cubicBezTo>
                  <a:cubicBezTo>
                    <a:pt x="3405" y="933"/>
                    <a:pt x="4019" y="1081"/>
                    <a:pt x="4632" y="1123"/>
                  </a:cubicBezTo>
                  <a:lnTo>
                    <a:pt x="4632" y="658"/>
                  </a:lnTo>
                  <a:cubicBezTo>
                    <a:pt x="4061" y="616"/>
                    <a:pt x="3490" y="489"/>
                    <a:pt x="2940" y="341"/>
                  </a:cubicBezTo>
                  <a:cubicBezTo>
                    <a:pt x="2282" y="161"/>
                    <a:pt x="1643" y="1"/>
                    <a:pt x="104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3" name="Google Shape;1383;p20"/>
            <p:cNvSpPr/>
            <p:nvPr/>
          </p:nvSpPr>
          <p:spPr>
            <a:xfrm>
              <a:off x="1378600" y="2273975"/>
              <a:ext cx="115825" cy="28100"/>
            </a:xfrm>
            <a:custGeom>
              <a:avLst/>
              <a:gdLst/>
              <a:ahLst/>
              <a:cxnLst/>
              <a:rect l="l" t="t" r="r" b="b"/>
              <a:pathLst>
                <a:path w="4633" h="1124" extrusionOk="0">
                  <a:moveTo>
                    <a:pt x="1040" y="1"/>
                  </a:moveTo>
                  <a:cubicBezTo>
                    <a:pt x="1003" y="1"/>
                    <a:pt x="967" y="1"/>
                    <a:pt x="931" y="3"/>
                  </a:cubicBezTo>
                  <a:cubicBezTo>
                    <a:pt x="593" y="24"/>
                    <a:pt x="275" y="66"/>
                    <a:pt x="0" y="151"/>
                  </a:cubicBezTo>
                  <a:lnTo>
                    <a:pt x="0" y="658"/>
                  </a:lnTo>
                  <a:cubicBezTo>
                    <a:pt x="254" y="553"/>
                    <a:pt x="550" y="489"/>
                    <a:pt x="952" y="468"/>
                  </a:cubicBezTo>
                  <a:cubicBezTo>
                    <a:pt x="985" y="467"/>
                    <a:pt x="1018" y="466"/>
                    <a:pt x="1051" y="466"/>
                  </a:cubicBezTo>
                  <a:cubicBezTo>
                    <a:pt x="1596" y="466"/>
                    <a:pt x="2196" y="626"/>
                    <a:pt x="2834" y="785"/>
                  </a:cubicBezTo>
                  <a:cubicBezTo>
                    <a:pt x="3405" y="933"/>
                    <a:pt x="4019" y="1081"/>
                    <a:pt x="4632" y="1124"/>
                  </a:cubicBezTo>
                  <a:lnTo>
                    <a:pt x="4632" y="658"/>
                  </a:lnTo>
                  <a:cubicBezTo>
                    <a:pt x="4061" y="616"/>
                    <a:pt x="3490" y="468"/>
                    <a:pt x="2961" y="341"/>
                  </a:cubicBezTo>
                  <a:cubicBezTo>
                    <a:pt x="2283" y="162"/>
                    <a:pt x="1643" y="1"/>
                    <a:pt x="104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4" name="Google Shape;1384;p20"/>
            <p:cNvSpPr/>
            <p:nvPr/>
          </p:nvSpPr>
          <p:spPr>
            <a:xfrm>
              <a:off x="1378600" y="2189925"/>
              <a:ext cx="115825" cy="28075"/>
            </a:xfrm>
            <a:custGeom>
              <a:avLst/>
              <a:gdLst/>
              <a:ahLst/>
              <a:cxnLst/>
              <a:rect l="l" t="t" r="r" b="b"/>
              <a:pathLst>
                <a:path w="4633" h="1123" extrusionOk="0">
                  <a:moveTo>
                    <a:pt x="1040" y="0"/>
                  </a:moveTo>
                  <a:cubicBezTo>
                    <a:pt x="1003" y="0"/>
                    <a:pt x="967" y="1"/>
                    <a:pt x="931" y="2"/>
                  </a:cubicBezTo>
                  <a:cubicBezTo>
                    <a:pt x="593" y="23"/>
                    <a:pt x="275" y="65"/>
                    <a:pt x="0" y="150"/>
                  </a:cubicBezTo>
                  <a:lnTo>
                    <a:pt x="0" y="658"/>
                  </a:lnTo>
                  <a:cubicBezTo>
                    <a:pt x="254" y="552"/>
                    <a:pt x="550" y="488"/>
                    <a:pt x="952" y="467"/>
                  </a:cubicBezTo>
                  <a:cubicBezTo>
                    <a:pt x="985" y="466"/>
                    <a:pt x="1018" y="465"/>
                    <a:pt x="1051" y="465"/>
                  </a:cubicBezTo>
                  <a:cubicBezTo>
                    <a:pt x="1596" y="465"/>
                    <a:pt x="2196" y="625"/>
                    <a:pt x="2834" y="784"/>
                  </a:cubicBezTo>
                  <a:cubicBezTo>
                    <a:pt x="3405" y="932"/>
                    <a:pt x="4019" y="1081"/>
                    <a:pt x="4632" y="1123"/>
                  </a:cubicBezTo>
                  <a:lnTo>
                    <a:pt x="4632" y="658"/>
                  </a:lnTo>
                  <a:cubicBezTo>
                    <a:pt x="4061" y="615"/>
                    <a:pt x="3490" y="467"/>
                    <a:pt x="2940" y="340"/>
                  </a:cubicBezTo>
                  <a:cubicBezTo>
                    <a:pt x="2282" y="161"/>
                    <a:pt x="1643" y="0"/>
                    <a:pt x="1040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5" name="Google Shape;1385;p20"/>
            <p:cNvSpPr/>
            <p:nvPr/>
          </p:nvSpPr>
          <p:spPr>
            <a:xfrm>
              <a:off x="1378600" y="2245950"/>
              <a:ext cx="115825" cy="28100"/>
            </a:xfrm>
            <a:custGeom>
              <a:avLst/>
              <a:gdLst/>
              <a:ahLst/>
              <a:cxnLst/>
              <a:rect l="l" t="t" r="r" b="b"/>
              <a:pathLst>
                <a:path w="4633" h="1124" extrusionOk="0">
                  <a:moveTo>
                    <a:pt x="1040" y="1"/>
                  </a:moveTo>
                  <a:cubicBezTo>
                    <a:pt x="1003" y="1"/>
                    <a:pt x="967" y="2"/>
                    <a:pt x="931" y="3"/>
                  </a:cubicBezTo>
                  <a:cubicBezTo>
                    <a:pt x="593" y="24"/>
                    <a:pt x="275" y="66"/>
                    <a:pt x="0" y="151"/>
                  </a:cubicBezTo>
                  <a:lnTo>
                    <a:pt x="0" y="637"/>
                  </a:lnTo>
                  <a:cubicBezTo>
                    <a:pt x="254" y="553"/>
                    <a:pt x="550" y="489"/>
                    <a:pt x="952" y="468"/>
                  </a:cubicBezTo>
                  <a:cubicBezTo>
                    <a:pt x="1523" y="468"/>
                    <a:pt x="2158" y="616"/>
                    <a:pt x="2834" y="785"/>
                  </a:cubicBezTo>
                  <a:cubicBezTo>
                    <a:pt x="3405" y="933"/>
                    <a:pt x="4019" y="1081"/>
                    <a:pt x="4632" y="1124"/>
                  </a:cubicBezTo>
                  <a:lnTo>
                    <a:pt x="4632" y="680"/>
                  </a:lnTo>
                  <a:cubicBezTo>
                    <a:pt x="4061" y="637"/>
                    <a:pt x="3490" y="489"/>
                    <a:pt x="2940" y="341"/>
                  </a:cubicBezTo>
                  <a:cubicBezTo>
                    <a:pt x="2282" y="162"/>
                    <a:pt x="1643" y="1"/>
                    <a:pt x="104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6" name="Google Shape;1386;p20"/>
            <p:cNvSpPr/>
            <p:nvPr/>
          </p:nvSpPr>
          <p:spPr>
            <a:xfrm>
              <a:off x="1378600" y="2134400"/>
              <a:ext cx="115825" cy="27550"/>
            </a:xfrm>
            <a:custGeom>
              <a:avLst/>
              <a:gdLst/>
              <a:ahLst/>
              <a:cxnLst/>
              <a:rect l="l" t="t" r="r" b="b"/>
              <a:pathLst>
                <a:path w="4633" h="1102" extrusionOk="0">
                  <a:moveTo>
                    <a:pt x="1053" y="0"/>
                  </a:moveTo>
                  <a:cubicBezTo>
                    <a:pt x="1012" y="0"/>
                    <a:pt x="972" y="1"/>
                    <a:pt x="931" y="2"/>
                  </a:cubicBezTo>
                  <a:cubicBezTo>
                    <a:pt x="593" y="2"/>
                    <a:pt x="275" y="44"/>
                    <a:pt x="0" y="129"/>
                  </a:cubicBezTo>
                  <a:lnTo>
                    <a:pt x="0" y="637"/>
                  </a:lnTo>
                  <a:cubicBezTo>
                    <a:pt x="254" y="531"/>
                    <a:pt x="550" y="467"/>
                    <a:pt x="952" y="446"/>
                  </a:cubicBezTo>
                  <a:cubicBezTo>
                    <a:pt x="985" y="445"/>
                    <a:pt x="1018" y="445"/>
                    <a:pt x="1051" y="445"/>
                  </a:cubicBezTo>
                  <a:cubicBezTo>
                    <a:pt x="1596" y="445"/>
                    <a:pt x="2196" y="604"/>
                    <a:pt x="2834" y="764"/>
                  </a:cubicBezTo>
                  <a:cubicBezTo>
                    <a:pt x="3405" y="912"/>
                    <a:pt x="4019" y="1060"/>
                    <a:pt x="4632" y="1102"/>
                  </a:cubicBezTo>
                  <a:lnTo>
                    <a:pt x="4632" y="637"/>
                  </a:lnTo>
                  <a:cubicBezTo>
                    <a:pt x="4061" y="594"/>
                    <a:pt x="3490" y="467"/>
                    <a:pt x="2961" y="319"/>
                  </a:cubicBezTo>
                  <a:cubicBezTo>
                    <a:pt x="2288" y="141"/>
                    <a:pt x="1652" y="0"/>
                    <a:pt x="1053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7" name="Google Shape;1387;p20"/>
            <p:cNvSpPr/>
            <p:nvPr/>
          </p:nvSpPr>
          <p:spPr>
            <a:xfrm>
              <a:off x="1223675" y="2273975"/>
              <a:ext cx="115825" cy="28100"/>
            </a:xfrm>
            <a:custGeom>
              <a:avLst/>
              <a:gdLst/>
              <a:ahLst/>
              <a:cxnLst/>
              <a:rect l="l" t="t" r="r" b="b"/>
              <a:pathLst>
                <a:path w="4633" h="1124" extrusionOk="0">
                  <a:moveTo>
                    <a:pt x="3590" y="1"/>
                  </a:moveTo>
                  <a:cubicBezTo>
                    <a:pt x="2971" y="1"/>
                    <a:pt x="2351" y="162"/>
                    <a:pt x="1693" y="341"/>
                  </a:cubicBezTo>
                  <a:cubicBezTo>
                    <a:pt x="1121" y="468"/>
                    <a:pt x="572" y="616"/>
                    <a:pt x="1" y="658"/>
                  </a:cubicBezTo>
                  <a:lnTo>
                    <a:pt x="1" y="1124"/>
                  </a:lnTo>
                  <a:cubicBezTo>
                    <a:pt x="635" y="1081"/>
                    <a:pt x="1206" y="933"/>
                    <a:pt x="1798" y="785"/>
                  </a:cubicBezTo>
                  <a:cubicBezTo>
                    <a:pt x="2436" y="626"/>
                    <a:pt x="3018" y="466"/>
                    <a:pt x="3579" y="466"/>
                  </a:cubicBezTo>
                  <a:cubicBezTo>
                    <a:pt x="3613" y="466"/>
                    <a:pt x="3647" y="467"/>
                    <a:pt x="3681" y="468"/>
                  </a:cubicBezTo>
                  <a:cubicBezTo>
                    <a:pt x="4082" y="489"/>
                    <a:pt x="4400" y="553"/>
                    <a:pt x="4632" y="637"/>
                  </a:cubicBezTo>
                  <a:lnTo>
                    <a:pt x="4632" y="151"/>
                  </a:lnTo>
                  <a:cubicBezTo>
                    <a:pt x="4357" y="66"/>
                    <a:pt x="4061" y="24"/>
                    <a:pt x="3702" y="3"/>
                  </a:cubicBezTo>
                  <a:cubicBezTo>
                    <a:pt x="3664" y="1"/>
                    <a:pt x="3627" y="1"/>
                    <a:pt x="359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8" name="Google Shape;1388;p20"/>
            <p:cNvSpPr/>
            <p:nvPr/>
          </p:nvSpPr>
          <p:spPr>
            <a:xfrm>
              <a:off x="1223675" y="2245950"/>
              <a:ext cx="115825" cy="28100"/>
            </a:xfrm>
            <a:custGeom>
              <a:avLst/>
              <a:gdLst/>
              <a:ahLst/>
              <a:cxnLst/>
              <a:rect l="l" t="t" r="r" b="b"/>
              <a:pathLst>
                <a:path w="4633" h="1124" extrusionOk="0">
                  <a:moveTo>
                    <a:pt x="3593" y="1"/>
                  </a:moveTo>
                  <a:cubicBezTo>
                    <a:pt x="2992" y="1"/>
                    <a:pt x="2371" y="162"/>
                    <a:pt x="1693" y="341"/>
                  </a:cubicBezTo>
                  <a:cubicBezTo>
                    <a:pt x="1143" y="489"/>
                    <a:pt x="572" y="637"/>
                    <a:pt x="1" y="680"/>
                  </a:cubicBezTo>
                  <a:lnTo>
                    <a:pt x="1" y="1124"/>
                  </a:lnTo>
                  <a:cubicBezTo>
                    <a:pt x="635" y="1081"/>
                    <a:pt x="1206" y="933"/>
                    <a:pt x="1819" y="785"/>
                  </a:cubicBezTo>
                  <a:cubicBezTo>
                    <a:pt x="2475" y="616"/>
                    <a:pt x="3110" y="468"/>
                    <a:pt x="3681" y="468"/>
                  </a:cubicBezTo>
                  <a:cubicBezTo>
                    <a:pt x="4082" y="489"/>
                    <a:pt x="4400" y="553"/>
                    <a:pt x="4632" y="637"/>
                  </a:cubicBezTo>
                  <a:lnTo>
                    <a:pt x="4632" y="151"/>
                  </a:lnTo>
                  <a:cubicBezTo>
                    <a:pt x="4357" y="66"/>
                    <a:pt x="4040" y="24"/>
                    <a:pt x="3702" y="3"/>
                  </a:cubicBezTo>
                  <a:cubicBezTo>
                    <a:pt x="3666" y="2"/>
                    <a:pt x="3629" y="1"/>
                    <a:pt x="3593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9" name="Google Shape;1389;p20"/>
            <p:cNvSpPr/>
            <p:nvPr/>
          </p:nvSpPr>
          <p:spPr>
            <a:xfrm>
              <a:off x="1378600" y="2217950"/>
              <a:ext cx="115825" cy="28075"/>
            </a:xfrm>
            <a:custGeom>
              <a:avLst/>
              <a:gdLst/>
              <a:ahLst/>
              <a:cxnLst/>
              <a:rect l="l" t="t" r="r" b="b"/>
              <a:pathLst>
                <a:path w="4633" h="1123" extrusionOk="0">
                  <a:moveTo>
                    <a:pt x="1040" y="0"/>
                  </a:moveTo>
                  <a:cubicBezTo>
                    <a:pt x="1003" y="0"/>
                    <a:pt x="967" y="1"/>
                    <a:pt x="931" y="2"/>
                  </a:cubicBezTo>
                  <a:cubicBezTo>
                    <a:pt x="593" y="23"/>
                    <a:pt x="275" y="65"/>
                    <a:pt x="0" y="150"/>
                  </a:cubicBezTo>
                  <a:lnTo>
                    <a:pt x="0" y="657"/>
                  </a:lnTo>
                  <a:cubicBezTo>
                    <a:pt x="254" y="552"/>
                    <a:pt x="550" y="488"/>
                    <a:pt x="952" y="467"/>
                  </a:cubicBezTo>
                  <a:cubicBezTo>
                    <a:pt x="985" y="466"/>
                    <a:pt x="1018" y="465"/>
                    <a:pt x="1051" y="465"/>
                  </a:cubicBezTo>
                  <a:cubicBezTo>
                    <a:pt x="1596" y="465"/>
                    <a:pt x="2196" y="625"/>
                    <a:pt x="2834" y="784"/>
                  </a:cubicBezTo>
                  <a:cubicBezTo>
                    <a:pt x="3405" y="932"/>
                    <a:pt x="4019" y="1080"/>
                    <a:pt x="4632" y="1123"/>
                  </a:cubicBezTo>
                  <a:lnTo>
                    <a:pt x="4632" y="679"/>
                  </a:lnTo>
                  <a:cubicBezTo>
                    <a:pt x="4061" y="636"/>
                    <a:pt x="3490" y="488"/>
                    <a:pt x="2961" y="340"/>
                  </a:cubicBezTo>
                  <a:cubicBezTo>
                    <a:pt x="2283" y="161"/>
                    <a:pt x="1643" y="0"/>
                    <a:pt x="1040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0" name="Google Shape;1390;p20"/>
            <p:cNvSpPr/>
            <p:nvPr/>
          </p:nvSpPr>
          <p:spPr>
            <a:xfrm>
              <a:off x="1223675" y="2302000"/>
              <a:ext cx="115825" cy="28100"/>
            </a:xfrm>
            <a:custGeom>
              <a:avLst/>
              <a:gdLst/>
              <a:ahLst/>
              <a:cxnLst/>
              <a:rect l="l" t="t" r="r" b="b"/>
              <a:pathLst>
                <a:path w="4633" h="1124" extrusionOk="0">
                  <a:moveTo>
                    <a:pt x="3590" y="1"/>
                  </a:moveTo>
                  <a:cubicBezTo>
                    <a:pt x="2971" y="1"/>
                    <a:pt x="2351" y="161"/>
                    <a:pt x="1693" y="341"/>
                  </a:cubicBezTo>
                  <a:cubicBezTo>
                    <a:pt x="1121" y="489"/>
                    <a:pt x="572" y="616"/>
                    <a:pt x="1" y="658"/>
                  </a:cubicBezTo>
                  <a:lnTo>
                    <a:pt x="1" y="1123"/>
                  </a:lnTo>
                  <a:cubicBezTo>
                    <a:pt x="635" y="1081"/>
                    <a:pt x="1206" y="933"/>
                    <a:pt x="1798" y="785"/>
                  </a:cubicBezTo>
                  <a:cubicBezTo>
                    <a:pt x="2436" y="626"/>
                    <a:pt x="3018" y="466"/>
                    <a:pt x="3579" y="466"/>
                  </a:cubicBezTo>
                  <a:cubicBezTo>
                    <a:pt x="3613" y="466"/>
                    <a:pt x="3647" y="467"/>
                    <a:pt x="3681" y="468"/>
                  </a:cubicBezTo>
                  <a:cubicBezTo>
                    <a:pt x="4082" y="489"/>
                    <a:pt x="4400" y="552"/>
                    <a:pt x="4632" y="637"/>
                  </a:cubicBezTo>
                  <a:lnTo>
                    <a:pt x="4632" y="151"/>
                  </a:lnTo>
                  <a:cubicBezTo>
                    <a:pt x="4357" y="66"/>
                    <a:pt x="4040" y="24"/>
                    <a:pt x="3702" y="3"/>
                  </a:cubicBezTo>
                  <a:cubicBezTo>
                    <a:pt x="3664" y="1"/>
                    <a:pt x="3627" y="1"/>
                    <a:pt x="359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1" name="Google Shape;1391;p20"/>
            <p:cNvSpPr/>
            <p:nvPr/>
          </p:nvSpPr>
          <p:spPr>
            <a:xfrm>
              <a:off x="1223675" y="2134400"/>
              <a:ext cx="115825" cy="27550"/>
            </a:xfrm>
            <a:custGeom>
              <a:avLst/>
              <a:gdLst/>
              <a:ahLst/>
              <a:cxnLst/>
              <a:rect l="l" t="t" r="r" b="b"/>
              <a:pathLst>
                <a:path w="4633" h="1102" extrusionOk="0">
                  <a:moveTo>
                    <a:pt x="3576" y="0"/>
                  </a:moveTo>
                  <a:cubicBezTo>
                    <a:pt x="2962" y="0"/>
                    <a:pt x="2346" y="141"/>
                    <a:pt x="1693" y="319"/>
                  </a:cubicBezTo>
                  <a:cubicBezTo>
                    <a:pt x="1121" y="467"/>
                    <a:pt x="572" y="594"/>
                    <a:pt x="1" y="637"/>
                  </a:cubicBezTo>
                  <a:lnTo>
                    <a:pt x="1" y="1102"/>
                  </a:lnTo>
                  <a:cubicBezTo>
                    <a:pt x="614" y="1060"/>
                    <a:pt x="1206" y="912"/>
                    <a:pt x="1798" y="764"/>
                  </a:cubicBezTo>
                  <a:cubicBezTo>
                    <a:pt x="2436" y="604"/>
                    <a:pt x="3018" y="445"/>
                    <a:pt x="3579" y="445"/>
                  </a:cubicBezTo>
                  <a:cubicBezTo>
                    <a:pt x="3613" y="445"/>
                    <a:pt x="3647" y="445"/>
                    <a:pt x="3681" y="446"/>
                  </a:cubicBezTo>
                  <a:cubicBezTo>
                    <a:pt x="4082" y="467"/>
                    <a:pt x="4400" y="531"/>
                    <a:pt x="4632" y="637"/>
                  </a:cubicBezTo>
                  <a:lnTo>
                    <a:pt x="4632" y="129"/>
                  </a:lnTo>
                  <a:cubicBezTo>
                    <a:pt x="4357" y="44"/>
                    <a:pt x="4061" y="2"/>
                    <a:pt x="3702" y="2"/>
                  </a:cubicBezTo>
                  <a:cubicBezTo>
                    <a:pt x="3660" y="1"/>
                    <a:pt x="3618" y="0"/>
                    <a:pt x="3576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2" name="Google Shape;1392;p20"/>
            <p:cNvSpPr/>
            <p:nvPr/>
          </p:nvSpPr>
          <p:spPr>
            <a:xfrm>
              <a:off x="1223675" y="2161900"/>
              <a:ext cx="115825" cy="28075"/>
            </a:xfrm>
            <a:custGeom>
              <a:avLst/>
              <a:gdLst/>
              <a:ahLst/>
              <a:cxnLst/>
              <a:rect l="l" t="t" r="r" b="b"/>
              <a:pathLst>
                <a:path w="4633" h="1123" extrusionOk="0">
                  <a:moveTo>
                    <a:pt x="3590" y="0"/>
                  </a:moveTo>
                  <a:cubicBezTo>
                    <a:pt x="2971" y="0"/>
                    <a:pt x="2351" y="161"/>
                    <a:pt x="1693" y="340"/>
                  </a:cubicBezTo>
                  <a:cubicBezTo>
                    <a:pt x="1121" y="488"/>
                    <a:pt x="572" y="636"/>
                    <a:pt x="1" y="679"/>
                  </a:cubicBezTo>
                  <a:lnTo>
                    <a:pt x="1" y="1123"/>
                  </a:lnTo>
                  <a:cubicBezTo>
                    <a:pt x="614" y="1081"/>
                    <a:pt x="1206" y="954"/>
                    <a:pt x="1798" y="784"/>
                  </a:cubicBezTo>
                  <a:cubicBezTo>
                    <a:pt x="2436" y="625"/>
                    <a:pt x="3018" y="465"/>
                    <a:pt x="3579" y="465"/>
                  </a:cubicBezTo>
                  <a:cubicBezTo>
                    <a:pt x="3613" y="465"/>
                    <a:pt x="3647" y="466"/>
                    <a:pt x="3681" y="467"/>
                  </a:cubicBezTo>
                  <a:cubicBezTo>
                    <a:pt x="4082" y="488"/>
                    <a:pt x="4400" y="552"/>
                    <a:pt x="4632" y="658"/>
                  </a:cubicBezTo>
                  <a:lnTo>
                    <a:pt x="4632" y="150"/>
                  </a:lnTo>
                  <a:cubicBezTo>
                    <a:pt x="4357" y="65"/>
                    <a:pt x="4040" y="23"/>
                    <a:pt x="3702" y="2"/>
                  </a:cubicBezTo>
                  <a:cubicBezTo>
                    <a:pt x="3664" y="1"/>
                    <a:pt x="3627" y="0"/>
                    <a:pt x="3590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3" name="Google Shape;1393;p20"/>
            <p:cNvSpPr/>
            <p:nvPr/>
          </p:nvSpPr>
          <p:spPr>
            <a:xfrm>
              <a:off x="1223675" y="2217950"/>
              <a:ext cx="115825" cy="28075"/>
            </a:xfrm>
            <a:custGeom>
              <a:avLst/>
              <a:gdLst/>
              <a:ahLst/>
              <a:cxnLst/>
              <a:rect l="l" t="t" r="r" b="b"/>
              <a:pathLst>
                <a:path w="4633" h="1123" extrusionOk="0">
                  <a:moveTo>
                    <a:pt x="3590" y="0"/>
                  </a:moveTo>
                  <a:cubicBezTo>
                    <a:pt x="2971" y="0"/>
                    <a:pt x="2351" y="161"/>
                    <a:pt x="1693" y="340"/>
                  </a:cubicBezTo>
                  <a:cubicBezTo>
                    <a:pt x="1121" y="488"/>
                    <a:pt x="572" y="636"/>
                    <a:pt x="1" y="679"/>
                  </a:cubicBezTo>
                  <a:lnTo>
                    <a:pt x="1" y="1123"/>
                  </a:lnTo>
                  <a:cubicBezTo>
                    <a:pt x="635" y="1080"/>
                    <a:pt x="1206" y="932"/>
                    <a:pt x="1798" y="784"/>
                  </a:cubicBezTo>
                  <a:cubicBezTo>
                    <a:pt x="2436" y="625"/>
                    <a:pt x="3018" y="465"/>
                    <a:pt x="3579" y="465"/>
                  </a:cubicBezTo>
                  <a:cubicBezTo>
                    <a:pt x="3613" y="465"/>
                    <a:pt x="3647" y="466"/>
                    <a:pt x="3681" y="467"/>
                  </a:cubicBezTo>
                  <a:cubicBezTo>
                    <a:pt x="4082" y="488"/>
                    <a:pt x="4400" y="552"/>
                    <a:pt x="4632" y="657"/>
                  </a:cubicBezTo>
                  <a:lnTo>
                    <a:pt x="4632" y="150"/>
                  </a:lnTo>
                  <a:cubicBezTo>
                    <a:pt x="4357" y="65"/>
                    <a:pt x="4061" y="23"/>
                    <a:pt x="3702" y="2"/>
                  </a:cubicBezTo>
                  <a:cubicBezTo>
                    <a:pt x="3664" y="1"/>
                    <a:pt x="3627" y="0"/>
                    <a:pt x="3590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4" name="Google Shape;1394;p20"/>
            <p:cNvSpPr/>
            <p:nvPr/>
          </p:nvSpPr>
          <p:spPr>
            <a:xfrm>
              <a:off x="1223675" y="2189925"/>
              <a:ext cx="115825" cy="28075"/>
            </a:xfrm>
            <a:custGeom>
              <a:avLst/>
              <a:gdLst/>
              <a:ahLst/>
              <a:cxnLst/>
              <a:rect l="l" t="t" r="r" b="b"/>
              <a:pathLst>
                <a:path w="4633" h="1123" extrusionOk="0">
                  <a:moveTo>
                    <a:pt x="3593" y="0"/>
                  </a:moveTo>
                  <a:cubicBezTo>
                    <a:pt x="2992" y="0"/>
                    <a:pt x="2371" y="161"/>
                    <a:pt x="1693" y="340"/>
                  </a:cubicBezTo>
                  <a:cubicBezTo>
                    <a:pt x="1121" y="488"/>
                    <a:pt x="572" y="615"/>
                    <a:pt x="1" y="679"/>
                  </a:cubicBezTo>
                  <a:lnTo>
                    <a:pt x="1" y="1123"/>
                  </a:lnTo>
                  <a:cubicBezTo>
                    <a:pt x="635" y="1081"/>
                    <a:pt x="1206" y="932"/>
                    <a:pt x="1819" y="784"/>
                  </a:cubicBezTo>
                  <a:cubicBezTo>
                    <a:pt x="2438" y="625"/>
                    <a:pt x="3037" y="465"/>
                    <a:pt x="3582" y="465"/>
                  </a:cubicBezTo>
                  <a:cubicBezTo>
                    <a:pt x="3615" y="465"/>
                    <a:pt x="3648" y="466"/>
                    <a:pt x="3681" y="467"/>
                  </a:cubicBezTo>
                  <a:cubicBezTo>
                    <a:pt x="4082" y="488"/>
                    <a:pt x="4400" y="552"/>
                    <a:pt x="4632" y="636"/>
                  </a:cubicBezTo>
                  <a:lnTo>
                    <a:pt x="4632" y="150"/>
                  </a:lnTo>
                  <a:cubicBezTo>
                    <a:pt x="4357" y="65"/>
                    <a:pt x="4061" y="23"/>
                    <a:pt x="3702" y="2"/>
                  </a:cubicBezTo>
                  <a:cubicBezTo>
                    <a:pt x="3666" y="1"/>
                    <a:pt x="3629" y="0"/>
                    <a:pt x="3593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5" name="Google Shape;1395;p20"/>
            <p:cNvSpPr/>
            <p:nvPr/>
          </p:nvSpPr>
          <p:spPr>
            <a:xfrm>
              <a:off x="1389175" y="2891050"/>
              <a:ext cx="126400" cy="123750"/>
            </a:xfrm>
            <a:custGeom>
              <a:avLst/>
              <a:gdLst/>
              <a:ahLst/>
              <a:cxnLst/>
              <a:rect l="l" t="t" r="r" b="b"/>
              <a:pathLst>
                <a:path w="5056" h="4950" extrusionOk="0">
                  <a:moveTo>
                    <a:pt x="2538" y="1"/>
                  </a:moveTo>
                  <a:lnTo>
                    <a:pt x="1883" y="1270"/>
                  </a:lnTo>
                  <a:lnTo>
                    <a:pt x="508" y="974"/>
                  </a:lnTo>
                  <a:lnTo>
                    <a:pt x="1079" y="2285"/>
                  </a:lnTo>
                  <a:lnTo>
                    <a:pt x="0" y="3173"/>
                  </a:lnTo>
                  <a:lnTo>
                    <a:pt x="1375" y="3533"/>
                  </a:lnTo>
                  <a:lnTo>
                    <a:pt x="1396" y="4950"/>
                  </a:lnTo>
                  <a:lnTo>
                    <a:pt x="2538" y="4083"/>
                  </a:lnTo>
                  <a:lnTo>
                    <a:pt x="3659" y="4950"/>
                  </a:lnTo>
                  <a:lnTo>
                    <a:pt x="3680" y="3533"/>
                  </a:lnTo>
                  <a:lnTo>
                    <a:pt x="5055" y="3173"/>
                  </a:lnTo>
                  <a:lnTo>
                    <a:pt x="3976" y="2285"/>
                  </a:lnTo>
                  <a:lnTo>
                    <a:pt x="4569" y="974"/>
                  </a:lnTo>
                  <a:lnTo>
                    <a:pt x="3152" y="1270"/>
                  </a:lnTo>
                  <a:lnTo>
                    <a:pt x="253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6" name="Google Shape;1396;p20"/>
            <p:cNvSpPr/>
            <p:nvPr/>
          </p:nvSpPr>
          <p:spPr>
            <a:xfrm>
              <a:off x="1552550" y="3105200"/>
              <a:ext cx="143850" cy="145425"/>
            </a:xfrm>
            <a:custGeom>
              <a:avLst/>
              <a:gdLst/>
              <a:ahLst/>
              <a:cxnLst/>
              <a:rect l="l" t="t" r="r" b="b"/>
              <a:pathLst>
                <a:path w="5754" h="5817" extrusionOk="0">
                  <a:moveTo>
                    <a:pt x="2877" y="0"/>
                  </a:moveTo>
                  <a:lnTo>
                    <a:pt x="2263" y="1375"/>
                  </a:lnTo>
                  <a:lnTo>
                    <a:pt x="825" y="846"/>
                  </a:lnTo>
                  <a:lnTo>
                    <a:pt x="1354" y="2285"/>
                  </a:lnTo>
                  <a:lnTo>
                    <a:pt x="0" y="2898"/>
                  </a:lnTo>
                  <a:lnTo>
                    <a:pt x="1354" y="3554"/>
                  </a:lnTo>
                  <a:lnTo>
                    <a:pt x="825" y="4971"/>
                  </a:lnTo>
                  <a:lnTo>
                    <a:pt x="2263" y="4442"/>
                  </a:lnTo>
                  <a:lnTo>
                    <a:pt x="2877" y="5817"/>
                  </a:lnTo>
                  <a:lnTo>
                    <a:pt x="3490" y="4442"/>
                  </a:lnTo>
                  <a:lnTo>
                    <a:pt x="4907" y="4971"/>
                  </a:lnTo>
                  <a:lnTo>
                    <a:pt x="4400" y="3554"/>
                  </a:lnTo>
                  <a:lnTo>
                    <a:pt x="5753" y="2919"/>
                  </a:lnTo>
                  <a:lnTo>
                    <a:pt x="4400" y="2285"/>
                  </a:lnTo>
                  <a:lnTo>
                    <a:pt x="4907" y="846"/>
                  </a:lnTo>
                  <a:lnTo>
                    <a:pt x="4907" y="846"/>
                  </a:lnTo>
                  <a:lnTo>
                    <a:pt x="3490" y="1375"/>
                  </a:lnTo>
                  <a:lnTo>
                    <a:pt x="28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7" name="Google Shape;1397;p20"/>
            <p:cNvSpPr/>
            <p:nvPr/>
          </p:nvSpPr>
          <p:spPr>
            <a:xfrm>
              <a:off x="1560475" y="2728750"/>
              <a:ext cx="126400" cy="123750"/>
            </a:xfrm>
            <a:custGeom>
              <a:avLst/>
              <a:gdLst/>
              <a:ahLst/>
              <a:cxnLst/>
              <a:rect l="l" t="t" r="r" b="b"/>
              <a:pathLst>
                <a:path w="5056" h="4950" extrusionOk="0">
                  <a:moveTo>
                    <a:pt x="2518" y="0"/>
                  </a:moveTo>
                  <a:lnTo>
                    <a:pt x="1883" y="1269"/>
                  </a:lnTo>
                  <a:lnTo>
                    <a:pt x="466" y="973"/>
                  </a:lnTo>
                  <a:lnTo>
                    <a:pt x="1079" y="2263"/>
                  </a:lnTo>
                  <a:lnTo>
                    <a:pt x="1" y="3194"/>
                  </a:lnTo>
                  <a:lnTo>
                    <a:pt x="1375" y="3532"/>
                  </a:lnTo>
                  <a:lnTo>
                    <a:pt x="1397" y="4949"/>
                  </a:lnTo>
                  <a:lnTo>
                    <a:pt x="2518" y="4082"/>
                  </a:lnTo>
                  <a:lnTo>
                    <a:pt x="3660" y="4949"/>
                  </a:lnTo>
                  <a:lnTo>
                    <a:pt x="3681" y="3532"/>
                  </a:lnTo>
                  <a:lnTo>
                    <a:pt x="5055" y="3194"/>
                  </a:lnTo>
                  <a:lnTo>
                    <a:pt x="3977" y="2263"/>
                  </a:lnTo>
                  <a:lnTo>
                    <a:pt x="4569" y="973"/>
                  </a:lnTo>
                  <a:lnTo>
                    <a:pt x="3152" y="1269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8" name="Google Shape;1398;p20"/>
            <p:cNvSpPr/>
            <p:nvPr/>
          </p:nvSpPr>
          <p:spPr>
            <a:xfrm>
              <a:off x="1641900" y="2957150"/>
              <a:ext cx="87800" cy="83575"/>
            </a:xfrm>
            <a:custGeom>
              <a:avLst/>
              <a:gdLst/>
              <a:ahLst/>
              <a:cxnLst/>
              <a:rect l="l" t="t" r="r" b="b"/>
              <a:pathLst>
                <a:path w="3512" h="3343" extrusionOk="0">
                  <a:moveTo>
                    <a:pt x="1756" y="1"/>
                  </a:moveTo>
                  <a:lnTo>
                    <a:pt x="1206" y="1079"/>
                  </a:lnTo>
                  <a:lnTo>
                    <a:pt x="1" y="1270"/>
                  </a:lnTo>
                  <a:lnTo>
                    <a:pt x="868" y="2137"/>
                  </a:lnTo>
                  <a:lnTo>
                    <a:pt x="678" y="3342"/>
                  </a:lnTo>
                  <a:lnTo>
                    <a:pt x="678" y="3342"/>
                  </a:lnTo>
                  <a:lnTo>
                    <a:pt x="1756" y="2792"/>
                  </a:lnTo>
                  <a:lnTo>
                    <a:pt x="2856" y="3342"/>
                  </a:lnTo>
                  <a:lnTo>
                    <a:pt x="2666" y="2137"/>
                  </a:lnTo>
                  <a:lnTo>
                    <a:pt x="3512" y="1270"/>
                  </a:lnTo>
                  <a:lnTo>
                    <a:pt x="2327" y="1079"/>
                  </a:lnTo>
                  <a:lnTo>
                    <a:pt x="175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9" name="Google Shape;1399;p20"/>
            <p:cNvSpPr/>
            <p:nvPr/>
          </p:nvSpPr>
          <p:spPr>
            <a:xfrm>
              <a:off x="1731800" y="2848775"/>
              <a:ext cx="93600" cy="107350"/>
            </a:xfrm>
            <a:custGeom>
              <a:avLst/>
              <a:gdLst/>
              <a:ahLst/>
              <a:cxnLst/>
              <a:rect l="l" t="t" r="r" b="b"/>
              <a:pathLst>
                <a:path w="3744" h="4294" extrusionOk="0">
                  <a:moveTo>
                    <a:pt x="1882" y="0"/>
                  </a:moveTo>
                  <a:lnTo>
                    <a:pt x="1269" y="1079"/>
                  </a:lnTo>
                  <a:lnTo>
                    <a:pt x="0" y="1058"/>
                  </a:lnTo>
                  <a:lnTo>
                    <a:pt x="656" y="2136"/>
                  </a:lnTo>
                  <a:lnTo>
                    <a:pt x="0" y="3215"/>
                  </a:lnTo>
                  <a:lnTo>
                    <a:pt x="1269" y="3194"/>
                  </a:lnTo>
                  <a:lnTo>
                    <a:pt x="1882" y="4293"/>
                  </a:lnTo>
                  <a:lnTo>
                    <a:pt x="2475" y="3194"/>
                  </a:lnTo>
                  <a:lnTo>
                    <a:pt x="3744" y="3215"/>
                  </a:lnTo>
                  <a:lnTo>
                    <a:pt x="3109" y="2136"/>
                  </a:lnTo>
                  <a:lnTo>
                    <a:pt x="3744" y="1058"/>
                  </a:lnTo>
                  <a:lnTo>
                    <a:pt x="2475" y="1079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0" name="Google Shape;1400;p20"/>
            <p:cNvSpPr/>
            <p:nvPr/>
          </p:nvSpPr>
          <p:spPr>
            <a:xfrm>
              <a:off x="1172925" y="2401450"/>
              <a:ext cx="901500" cy="547800"/>
            </a:xfrm>
            <a:custGeom>
              <a:avLst/>
              <a:gdLst/>
              <a:ahLst/>
              <a:cxnLst/>
              <a:rect l="l" t="t" r="r" b="b"/>
              <a:pathLst>
                <a:path w="36060" h="21912" extrusionOk="0">
                  <a:moveTo>
                    <a:pt x="18020" y="1"/>
                  </a:moveTo>
                  <a:lnTo>
                    <a:pt x="0" y="16201"/>
                  </a:lnTo>
                  <a:cubicBezTo>
                    <a:pt x="592" y="18020"/>
                    <a:pt x="1333" y="19945"/>
                    <a:pt x="2369" y="21911"/>
                  </a:cubicBezTo>
                  <a:lnTo>
                    <a:pt x="18020" y="7847"/>
                  </a:lnTo>
                  <a:lnTo>
                    <a:pt x="33691" y="21911"/>
                  </a:lnTo>
                  <a:cubicBezTo>
                    <a:pt x="34728" y="19945"/>
                    <a:pt x="35468" y="18020"/>
                    <a:pt x="36060" y="16201"/>
                  </a:cubicBezTo>
                  <a:lnTo>
                    <a:pt x="180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1" name="Google Shape;1401;p20"/>
            <p:cNvSpPr/>
            <p:nvPr/>
          </p:nvSpPr>
          <p:spPr>
            <a:xfrm>
              <a:off x="2191800" y="2830775"/>
              <a:ext cx="105775" cy="237450"/>
            </a:xfrm>
            <a:custGeom>
              <a:avLst/>
              <a:gdLst/>
              <a:ahLst/>
              <a:cxnLst/>
              <a:rect l="l" t="t" r="r" b="b"/>
              <a:pathLst>
                <a:path w="4231" h="9498" extrusionOk="0">
                  <a:moveTo>
                    <a:pt x="698" y="1"/>
                  </a:moveTo>
                  <a:cubicBezTo>
                    <a:pt x="508" y="720"/>
                    <a:pt x="254" y="1397"/>
                    <a:pt x="0" y="2074"/>
                  </a:cubicBezTo>
                  <a:lnTo>
                    <a:pt x="2432" y="4252"/>
                  </a:lnTo>
                  <a:lnTo>
                    <a:pt x="1586" y="9497"/>
                  </a:lnTo>
                  <a:cubicBezTo>
                    <a:pt x="2538" y="7594"/>
                    <a:pt x="3511" y="5394"/>
                    <a:pt x="4230" y="3152"/>
                  </a:cubicBezTo>
                  <a:cubicBezTo>
                    <a:pt x="3892" y="2856"/>
                    <a:pt x="1438" y="657"/>
                    <a:pt x="6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2" name="Google Shape;1402;p20"/>
            <p:cNvSpPr/>
            <p:nvPr/>
          </p:nvSpPr>
          <p:spPr>
            <a:xfrm>
              <a:off x="2178050" y="3017425"/>
              <a:ext cx="38625" cy="94150"/>
            </a:xfrm>
            <a:custGeom>
              <a:avLst/>
              <a:gdLst/>
              <a:ahLst/>
              <a:cxnLst/>
              <a:rect l="l" t="t" r="r" b="b"/>
              <a:pathLst>
                <a:path w="1545" h="3766" extrusionOk="0">
                  <a:moveTo>
                    <a:pt x="1544" y="1"/>
                  </a:moveTo>
                  <a:lnTo>
                    <a:pt x="1544" y="1"/>
                  </a:lnTo>
                  <a:cubicBezTo>
                    <a:pt x="1100" y="995"/>
                    <a:pt x="571" y="1968"/>
                    <a:pt x="21" y="2898"/>
                  </a:cubicBezTo>
                  <a:cubicBezTo>
                    <a:pt x="21" y="2898"/>
                    <a:pt x="21" y="2898"/>
                    <a:pt x="0" y="2919"/>
                  </a:cubicBezTo>
                  <a:cubicBezTo>
                    <a:pt x="402" y="3258"/>
                    <a:pt x="719" y="3554"/>
                    <a:pt x="973" y="3765"/>
                  </a:cubicBezTo>
                  <a:lnTo>
                    <a:pt x="154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3" name="Google Shape;1403;p20"/>
            <p:cNvSpPr/>
            <p:nvPr/>
          </p:nvSpPr>
          <p:spPr>
            <a:xfrm>
              <a:off x="949800" y="2830775"/>
              <a:ext cx="105775" cy="236900"/>
            </a:xfrm>
            <a:custGeom>
              <a:avLst/>
              <a:gdLst/>
              <a:ahLst/>
              <a:cxnLst/>
              <a:rect l="l" t="t" r="r" b="b"/>
              <a:pathLst>
                <a:path w="4231" h="9476" extrusionOk="0">
                  <a:moveTo>
                    <a:pt x="3511" y="1"/>
                  </a:moveTo>
                  <a:cubicBezTo>
                    <a:pt x="2792" y="657"/>
                    <a:pt x="339" y="2856"/>
                    <a:pt x="0" y="3152"/>
                  </a:cubicBezTo>
                  <a:cubicBezTo>
                    <a:pt x="719" y="5373"/>
                    <a:pt x="1671" y="7572"/>
                    <a:pt x="2644" y="9476"/>
                  </a:cubicBezTo>
                  <a:lnTo>
                    <a:pt x="1798" y="4252"/>
                  </a:lnTo>
                  <a:lnTo>
                    <a:pt x="4230" y="2074"/>
                  </a:lnTo>
                  <a:cubicBezTo>
                    <a:pt x="3976" y="1397"/>
                    <a:pt x="3722" y="720"/>
                    <a:pt x="35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4" name="Google Shape;1404;p20"/>
            <p:cNvSpPr/>
            <p:nvPr/>
          </p:nvSpPr>
          <p:spPr>
            <a:xfrm>
              <a:off x="1030150" y="3017425"/>
              <a:ext cx="39150" cy="94150"/>
            </a:xfrm>
            <a:custGeom>
              <a:avLst/>
              <a:gdLst/>
              <a:ahLst/>
              <a:cxnLst/>
              <a:rect l="l" t="t" r="r" b="b"/>
              <a:pathLst>
                <a:path w="1566" h="3766" extrusionOk="0">
                  <a:moveTo>
                    <a:pt x="1" y="1"/>
                  </a:moveTo>
                  <a:lnTo>
                    <a:pt x="593" y="3765"/>
                  </a:lnTo>
                  <a:cubicBezTo>
                    <a:pt x="826" y="3554"/>
                    <a:pt x="1185" y="3237"/>
                    <a:pt x="1566" y="2898"/>
                  </a:cubicBezTo>
                  <a:cubicBezTo>
                    <a:pt x="995" y="1968"/>
                    <a:pt x="466" y="995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5" name="Google Shape;1405;p20"/>
            <p:cNvSpPr/>
            <p:nvPr/>
          </p:nvSpPr>
          <p:spPr>
            <a:xfrm>
              <a:off x="1021700" y="2865675"/>
              <a:ext cx="1203950" cy="642975"/>
            </a:xfrm>
            <a:custGeom>
              <a:avLst/>
              <a:gdLst/>
              <a:ahLst/>
              <a:cxnLst/>
              <a:rect l="l" t="t" r="r" b="b"/>
              <a:pathLst>
                <a:path w="48158" h="25719" extrusionOk="0">
                  <a:moveTo>
                    <a:pt x="3427" y="1"/>
                  </a:moveTo>
                  <a:cubicBezTo>
                    <a:pt x="2729" y="614"/>
                    <a:pt x="381" y="2729"/>
                    <a:pt x="0" y="3089"/>
                  </a:cubicBezTo>
                  <a:cubicBezTo>
                    <a:pt x="910" y="5394"/>
                    <a:pt x="2010" y="7615"/>
                    <a:pt x="3300" y="9666"/>
                  </a:cubicBezTo>
                  <a:cubicBezTo>
                    <a:pt x="7805" y="16836"/>
                    <a:pt x="14128" y="22081"/>
                    <a:pt x="21657" y="24830"/>
                  </a:cubicBezTo>
                  <a:cubicBezTo>
                    <a:pt x="21657" y="24830"/>
                    <a:pt x="23815" y="25613"/>
                    <a:pt x="24069" y="25718"/>
                  </a:cubicBezTo>
                  <a:cubicBezTo>
                    <a:pt x="24343" y="25613"/>
                    <a:pt x="26501" y="24830"/>
                    <a:pt x="26501" y="24830"/>
                  </a:cubicBezTo>
                  <a:cubicBezTo>
                    <a:pt x="34009" y="22081"/>
                    <a:pt x="40354" y="16836"/>
                    <a:pt x="44858" y="9687"/>
                  </a:cubicBezTo>
                  <a:cubicBezTo>
                    <a:pt x="46127" y="7657"/>
                    <a:pt x="47227" y="5415"/>
                    <a:pt x="48158" y="3089"/>
                  </a:cubicBezTo>
                  <a:cubicBezTo>
                    <a:pt x="47756" y="2729"/>
                    <a:pt x="45408" y="614"/>
                    <a:pt x="44732" y="1"/>
                  </a:cubicBezTo>
                  <a:cubicBezTo>
                    <a:pt x="43801" y="2644"/>
                    <a:pt x="42638" y="5140"/>
                    <a:pt x="41200" y="7382"/>
                  </a:cubicBezTo>
                  <a:cubicBezTo>
                    <a:pt x="37223" y="13748"/>
                    <a:pt x="31640" y="18380"/>
                    <a:pt x="25041" y="20812"/>
                  </a:cubicBezTo>
                  <a:lnTo>
                    <a:pt x="24069" y="21150"/>
                  </a:lnTo>
                  <a:cubicBezTo>
                    <a:pt x="24069" y="21150"/>
                    <a:pt x="23117" y="20812"/>
                    <a:pt x="23117" y="20812"/>
                  </a:cubicBezTo>
                  <a:cubicBezTo>
                    <a:pt x="16497" y="18380"/>
                    <a:pt x="10935" y="13748"/>
                    <a:pt x="6937" y="7382"/>
                  </a:cubicBezTo>
                  <a:cubicBezTo>
                    <a:pt x="5520" y="5140"/>
                    <a:pt x="4357" y="2644"/>
                    <a:pt x="34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6" name="Google Shape;1406;p20"/>
            <p:cNvSpPr/>
            <p:nvPr/>
          </p:nvSpPr>
          <p:spPr>
            <a:xfrm>
              <a:off x="1078800" y="3012675"/>
              <a:ext cx="78800" cy="71400"/>
            </a:xfrm>
            <a:custGeom>
              <a:avLst/>
              <a:gdLst/>
              <a:ahLst/>
              <a:cxnLst/>
              <a:rect l="l" t="t" r="r" b="b"/>
              <a:pathLst>
                <a:path w="3152" h="2856" extrusionOk="0">
                  <a:moveTo>
                    <a:pt x="2581" y="339"/>
                  </a:moveTo>
                  <a:lnTo>
                    <a:pt x="1904" y="1100"/>
                  </a:lnTo>
                  <a:lnTo>
                    <a:pt x="1608" y="550"/>
                  </a:lnTo>
                  <a:lnTo>
                    <a:pt x="2581" y="339"/>
                  </a:lnTo>
                  <a:close/>
                  <a:moveTo>
                    <a:pt x="2708" y="0"/>
                  </a:moveTo>
                  <a:cubicBezTo>
                    <a:pt x="1967" y="127"/>
                    <a:pt x="804" y="318"/>
                    <a:pt x="276" y="339"/>
                  </a:cubicBezTo>
                  <a:lnTo>
                    <a:pt x="149" y="191"/>
                  </a:lnTo>
                  <a:lnTo>
                    <a:pt x="1" y="275"/>
                  </a:lnTo>
                  <a:cubicBezTo>
                    <a:pt x="85" y="381"/>
                    <a:pt x="149" y="508"/>
                    <a:pt x="212" y="635"/>
                  </a:cubicBezTo>
                  <a:cubicBezTo>
                    <a:pt x="297" y="783"/>
                    <a:pt x="360" y="931"/>
                    <a:pt x="445" y="1079"/>
                  </a:cubicBezTo>
                  <a:lnTo>
                    <a:pt x="572" y="994"/>
                  </a:lnTo>
                  <a:lnTo>
                    <a:pt x="508" y="783"/>
                  </a:lnTo>
                  <a:lnTo>
                    <a:pt x="1270" y="593"/>
                  </a:lnTo>
                  <a:lnTo>
                    <a:pt x="1693" y="1333"/>
                  </a:lnTo>
                  <a:cubicBezTo>
                    <a:pt x="1545" y="1502"/>
                    <a:pt x="1291" y="1756"/>
                    <a:pt x="1143" y="1904"/>
                  </a:cubicBezTo>
                  <a:lnTo>
                    <a:pt x="995" y="1735"/>
                  </a:lnTo>
                  <a:lnTo>
                    <a:pt x="847" y="1819"/>
                  </a:lnTo>
                  <a:cubicBezTo>
                    <a:pt x="952" y="1988"/>
                    <a:pt x="1058" y="2158"/>
                    <a:pt x="1164" y="2348"/>
                  </a:cubicBezTo>
                  <a:cubicBezTo>
                    <a:pt x="1248" y="2517"/>
                    <a:pt x="1333" y="2686"/>
                    <a:pt x="1439" y="2856"/>
                  </a:cubicBezTo>
                  <a:lnTo>
                    <a:pt x="1587" y="2771"/>
                  </a:lnTo>
                  <a:lnTo>
                    <a:pt x="1502" y="2559"/>
                  </a:lnTo>
                  <a:cubicBezTo>
                    <a:pt x="1650" y="2369"/>
                    <a:pt x="2116" y="1819"/>
                    <a:pt x="2454" y="1439"/>
                  </a:cubicBezTo>
                  <a:lnTo>
                    <a:pt x="3152" y="656"/>
                  </a:lnTo>
                  <a:lnTo>
                    <a:pt x="3110" y="402"/>
                  </a:lnTo>
                  <a:cubicBezTo>
                    <a:pt x="2962" y="275"/>
                    <a:pt x="2835" y="148"/>
                    <a:pt x="2708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7" name="Google Shape;1407;p20"/>
            <p:cNvSpPr/>
            <p:nvPr/>
          </p:nvSpPr>
          <p:spPr>
            <a:xfrm>
              <a:off x="1138025" y="3083000"/>
              <a:ext cx="93075" cy="88850"/>
            </a:xfrm>
            <a:custGeom>
              <a:avLst/>
              <a:gdLst/>
              <a:ahLst/>
              <a:cxnLst/>
              <a:rect l="l" t="t" r="r" b="b"/>
              <a:pathLst>
                <a:path w="3723" h="3554" extrusionOk="0">
                  <a:moveTo>
                    <a:pt x="2115" y="0"/>
                  </a:moveTo>
                  <a:lnTo>
                    <a:pt x="1988" y="106"/>
                  </a:lnTo>
                  <a:lnTo>
                    <a:pt x="2094" y="317"/>
                  </a:lnTo>
                  <a:cubicBezTo>
                    <a:pt x="1925" y="466"/>
                    <a:pt x="1756" y="614"/>
                    <a:pt x="1523" y="762"/>
                  </a:cubicBezTo>
                  <a:lnTo>
                    <a:pt x="910" y="1206"/>
                  </a:lnTo>
                  <a:cubicBezTo>
                    <a:pt x="698" y="1354"/>
                    <a:pt x="508" y="1481"/>
                    <a:pt x="318" y="1586"/>
                  </a:cubicBezTo>
                  <a:lnTo>
                    <a:pt x="148" y="1417"/>
                  </a:lnTo>
                  <a:lnTo>
                    <a:pt x="0" y="1523"/>
                  </a:lnTo>
                  <a:cubicBezTo>
                    <a:pt x="106" y="1650"/>
                    <a:pt x="191" y="1756"/>
                    <a:pt x="275" y="1883"/>
                  </a:cubicBezTo>
                  <a:cubicBezTo>
                    <a:pt x="360" y="2009"/>
                    <a:pt x="444" y="2136"/>
                    <a:pt x="550" y="2263"/>
                  </a:cubicBezTo>
                  <a:lnTo>
                    <a:pt x="677" y="2179"/>
                  </a:lnTo>
                  <a:lnTo>
                    <a:pt x="571" y="1946"/>
                  </a:lnTo>
                  <a:cubicBezTo>
                    <a:pt x="931" y="1650"/>
                    <a:pt x="1460" y="1269"/>
                    <a:pt x="1883" y="973"/>
                  </a:cubicBezTo>
                  <a:lnTo>
                    <a:pt x="1883" y="973"/>
                  </a:lnTo>
                  <a:cubicBezTo>
                    <a:pt x="1608" y="1650"/>
                    <a:pt x="1375" y="2369"/>
                    <a:pt x="1100" y="3088"/>
                  </a:cubicBezTo>
                  <a:cubicBezTo>
                    <a:pt x="1164" y="3173"/>
                    <a:pt x="1227" y="3257"/>
                    <a:pt x="1290" y="3321"/>
                  </a:cubicBezTo>
                  <a:cubicBezTo>
                    <a:pt x="1333" y="3405"/>
                    <a:pt x="1396" y="3490"/>
                    <a:pt x="1438" y="3553"/>
                  </a:cubicBezTo>
                  <a:cubicBezTo>
                    <a:pt x="1629" y="3405"/>
                    <a:pt x="1904" y="3194"/>
                    <a:pt x="2200" y="2982"/>
                  </a:cubicBezTo>
                  <a:lnTo>
                    <a:pt x="2792" y="2538"/>
                  </a:lnTo>
                  <a:cubicBezTo>
                    <a:pt x="3025" y="2390"/>
                    <a:pt x="3215" y="2263"/>
                    <a:pt x="3405" y="2157"/>
                  </a:cubicBezTo>
                  <a:lnTo>
                    <a:pt x="3575" y="2327"/>
                  </a:lnTo>
                  <a:lnTo>
                    <a:pt x="3723" y="2221"/>
                  </a:lnTo>
                  <a:cubicBezTo>
                    <a:pt x="3617" y="2094"/>
                    <a:pt x="3532" y="1967"/>
                    <a:pt x="3448" y="1840"/>
                  </a:cubicBezTo>
                  <a:cubicBezTo>
                    <a:pt x="3342" y="1734"/>
                    <a:pt x="3257" y="1608"/>
                    <a:pt x="3173" y="1481"/>
                  </a:cubicBezTo>
                  <a:lnTo>
                    <a:pt x="3046" y="1565"/>
                  </a:lnTo>
                  <a:lnTo>
                    <a:pt x="3152" y="1798"/>
                  </a:lnTo>
                  <a:cubicBezTo>
                    <a:pt x="2792" y="2094"/>
                    <a:pt x="1861" y="2771"/>
                    <a:pt x="1861" y="2771"/>
                  </a:cubicBezTo>
                  <a:cubicBezTo>
                    <a:pt x="2094" y="2115"/>
                    <a:pt x="2369" y="1375"/>
                    <a:pt x="2602" y="698"/>
                  </a:cubicBezTo>
                  <a:cubicBezTo>
                    <a:pt x="2517" y="571"/>
                    <a:pt x="2433" y="466"/>
                    <a:pt x="2348" y="360"/>
                  </a:cubicBezTo>
                  <a:cubicBezTo>
                    <a:pt x="2263" y="233"/>
                    <a:pt x="2200" y="127"/>
                    <a:pt x="2115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8" name="Google Shape;1408;p20"/>
            <p:cNvSpPr/>
            <p:nvPr/>
          </p:nvSpPr>
          <p:spPr>
            <a:xfrm>
              <a:off x="1216800" y="3183400"/>
              <a:ext cx="80925" cy="70925"/>
            </a:xfrm>
            <a:custGeom>
              <a:avLst/>
              <a:gdLst/>
              <a:ahLst/>
              <a:cxnLst/>
              <a:rect l="l" t="t" r="r" b="b"/>
              <a:pathLst>
                <a:path w="3237" h="2837" extrusionOk="0">
                  <a:moveTo>
                    <a:pt x="1490" y="1"/>
                  </a:moveTo>
                  <a:cubicBezTo>
                    <a:pt x="1169" y="1"/>
                    <a:pt x="856" y="117"/>
                    <a:pt x="593" y="362"/>
                  </a:cubicBezTo>
                  <a:cubicBezTo>
                    <a:pt x="1" y="891"/>
                    <a:pt x="64" y="1716"/>
                    <a:pt x="529" y="2223"/>
                  </a:cubicBezTo>
                  <a:cubicBezTo>
                    <a:pt x="868" y="2583"/>
                    <a:pt x="1227" y="2794"/>
                    <a:pt x="1819" y="2837"/>
                  </a:cubicBezTo>
                  <a:lnTo>
                    <a:pt x="1862" y="2541"/>
                  </a:lnTo>
                  <a:cubicBezTo>
                    <a:pt x="1523" y="2477"/>
                    <a:pt x="1270" y="2350"/>
                    <a:pt x="1122" y="2160"/>
                  </a:cubicBezTo>
                  <a:cubicBezTo>
                    <a:pt x="741" y="1758"/>
                    <a:pt x="720" y="1208"/>
                    <a:pt x="1164" y="785"/>
                  </a:cubicBezTo>
                  <a:cubicBezTo>
                    <a:pt x="1358" y="600"/>
                    <a:pt x="1561" y="524"/>
                    <a:pt x="1752" y="524"/>
                  </a:cubicBezTo>
                  <a:cubicBezTo>
                    <a:pt x="1997" y="524"/>
                    <a:pt x="2224" y="649"/>
                    <a:pt x="2390" y="827"/>
                  </a:cubicBezTo>
                  <a:cubicBezTo>
                    <a:pt x="2539" y="954"/>
                    <a:pt x="2644" y="1208"/>
                    <a:pt x="2687" y="1398"/>
                  </a:cubicBezTo>
                  <a:lnTo>
                    <a:pt x="2539" y="1568"/>
                  </a:lnTo>
                  <a:lnTo>
                    <a:pt x="2665" y="1716"/>
                  </a:lnTo>
                  <a:cubicBezTo>
                    <a:pt x="2813" y="1589"/>
                    <a:pt x="3046" y="1462"/>
                    <a:pt x="3236" y="1377"/>
                  </a:cubicBezTo>
                  <a:cubicBezTo>
                    <a:pt x="3088" y="1081"/>
                    <a:pt x="2940" y="827"/>
                    <a:pt x="2708" y="595"/>
                  </a:cubicBezTo>
                  <a:cubicBezTo>
                    <a:pt x="2357" y="208"/>
                    <a:pt x="1917" y="1"/>
                    <a:pt x="149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9" name="Google Shape;1409;p20"/>
            <p:cNvSpPr/>
            <p:nvPr/>
          </p:nvSpPr>
          <p:spPr>
            <a:xfrm>
              <a:off x="1294000" y="3257425"/>
              <a:ext cx="85150" cy="72300"/>
            </a:xfrm>
            <a:custGeom>
              <a:avLst/>
              <a:gdLst/>
              <a:ahLst/>
              <a:cxnLst/>
              <a:rect l="l" t="t" r="r" b="b"/>
              <a:pathLst>
                <a:path w="3406" h="2892" extrusionOk="0">
                  <a:moveTo>
                    <a:pt x="1869" y="514"/>
                  </a:moveTo>
                  <a:cubicBezTo>
                    <a:pt x="2033" y="514"/>
                    <a:pt x="2191" y="572"/>
                    <a:pt x="2327" y="700"/>
                  </a:cubicBezTo>
                  <a:cubicBezTo>
                    <a:pt x="2708" y="997"/>
                    <a:pt x="2665" y="1525"/>
                    <a:pt x="2306" y="1969"/>
                  </a:cubicBezTo>
                  <a:cubicBezTo>
                    <a:pt x="2083" y="2231"/>
                    <a:pt x="1804" y="2379"/>
                    <a:pt x="1534" y="2379"/>
                  </a:cubicBezTo>
                  <a:cubicBezTo>
                    <a:pt x="1367" y="2379"/>
                    <a:pt x="1203" y="2323"/>
                    <a:pt x="1058" y="2202"/>
                  </a:cubicBezTo>
                  <a:cubicBezTo>
                    <a:pt x="677" y="1885"/>
                    <a:pt x="720" y="1377"/>
                    <a:pt x="1079" y="933"/>
                  </a:cubicBezTo>
                  <a:cubicBezTo>
                    <a:pt x="1315" y="670"/>
                    <a:pt x="1601" y="514"/>
                    <a:pt x="1869" y="514"/>
                  </a:cubicBezTo>
                  <a:close/>
                  <a:moveTo>
                    <a:pt x="1534" y="0"/>
                  </a:moveTo>
                  <a:cubicBezTo>
                    <a:pt x="1147" y="0"/>
                    <a:pt x="790" y="172"/>
                    <a:pt x="529" y="489"/>
                  </a:cubicBezTo>
                  <a:cubicBezTo>
                    <a:pt x="0" y="1145"/>
                    <a:pt x="127" y="1885"/>
                    <a:pt x="825" y="2477"/>
                  </a:cubicBezTo>
                  <a:cubicBezTo>
                    <a:pt x="1169" y="2762"/>
                    <a:pt x="1527" y="2892"/>
                    <a:pt x="1858" y="2892"/>
                  </a:cubicBezTo>
                  <a:cubicBezTo>
                    <a:pt x="2239" y="2892"/>
                    <a:pt x="2585" y="2719"/>
                    <a:pt x="2834" y="2414"/>
                  </a:cubicBezTo>
                  <a:cubicBezTo>
                    <a:pt x="3405" y="1758"/>
                    <a:pt x="3279" y="1018"/>
                    <a:pt x="2560" y="404"/>
                  </a:cubicBezTo>
                  <a:cubicBezTo>
                    <a:pt x="2226" y="129"/>
                    <a:pt x="1869" y="0"/>
                    <a:pt x="1534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0" name="Google Shape;1410;p20"/>
            <p:cNvSpPr/>
            <p:nvPr/>
          </p:nvSpPr>
          <p:spPr>
            <a:xfrm>
              <a:off x="1383350" y="3315625"/>
              <a:ext cx="83050" cy="92575"/>
            </a:xfrm>
            <a:custGeom>
              <a:avLst/>
              <a:gdLst/>
              <a:ahLst/>
              <a:cxnLst/>
              <a:rect l="l" t="t" r="r" b="b"/>
              <a:pathLst>
                <a:path w="3322" h="3703" extrusionOk="0">
                  <a:moveTo>
                    <a:pt x="2010" y="805"/>
                  </a:moveTo>
                  <a:cubicBezTo>
                    <a:pt x="2116" y="847"/>
                    <a:pt x="2179" y="889"/>
                    <a:pt x="2327" y="974"/>
                  </a:cubicBezTo>
                  <a:cubicBezTo>
                    <a:pt x="2602" y="1143"/>
                    <a:pt x="2644" y="1312"/>
                    <a:pt x="2517" y="1524"/>
                  </a:cubicBezTo>
                  <a:cubicBezTo>
                    <a:pt x="2442" y="1654"/>
                    <a:pt x="2333" y="1712"/>
                    <a:pt x="2202" y="1712"/>
                  </a:cubicBezTo>
                  <a:cubicBezTo>
                    <a:pt x="2077" y="1712"/>
                    <a:pt x="1932" y="1659"/>
                    <a:pt x="1777" y="1566"/>
                  </a:cubicBezTo>
                  <a:cubicBezTo>
                    <a:pt x="1714" y="1524"/>
                    <a:pt x="1650" y="1481"/>
                    <a:pt x="1608" y="1418"/>
                  </a:cubicBezTo>
                  <a:lnTo>
                    <a:pt x="1714" y="1249"/>
                  </a:lnTo>
                  <a:cubicBezTo>
                    <a:pt x="1820" y="1058"/>
                    <a:pt x="1946" y="889"/>
                    <a:pt x="2010" y="805"/>
                  </a:cubicBezTo>
                  <a:close/>
                  <a:moveTo>
                    <a:pt x="1375" y="1"/>
                  </a:moveTo>
                  <a:lnTo>
                    <a:pt x="1291" y="149"/>
                  </a:lnTo>
                  <a:lnTo>
                    <a:pt x="1460" y="297"/>
                  </a:lnTo>
                  <a:cubicBezTo>
                    <a:pt x="1375" y="509"/>
                    <a:pt x="1248" y="699"/>
                    <a:pt x="1100" y="932"/>
                  </a:cubicBezTo>
                  <a:lnTo>
                    <a:pt x="741" y="1566"/>
                  </a:lnTo>
                  <a:cubicBezTo>
                    <a:pt x="593" y="1799"/>
                    <a:pt x="466" y="1968"/>
                    <a:pt x="318" y="2137"/>
                  </a:cubicBezTo>
                  <a:lnTo>
                    <a:pt x="106" y="2052"/>
                  </a:lnTo>
                  <a:lnTo>
                    <a:pt x="1" y="2201"/>
                  </a:lnTo>
                  <a:cubicBezTo>
                    <a:pt x="191" y="2306"/>
                    <a:pt x="360" y="2412"/>
                    <a:pt x="529" y="2518"/>
                  </a:cubicBezTo>
                  <a:cubicBezTo>
                    <a:pt x="699" y="2623"/>
                    <a:pt x="868" y="2729"/>
                    <a:pt x="1016" y="2856"/>
                  </a:cubicBezTo>
                  <a:lnTo>
                    <a:pt x="1100" y="2708"/>
                  </a:lnTo>
                  <a:lnTo>
                    <a:pt x="952" y="2539"/>
                  </a:lnTo>
                  <a:cubicBezTo>
                    <a:pt x="1037" y="2349"/>
                    <a:pt x="1143" y="2137"/>
                    <a:pt x="1291" y="1904"/>
                  </a:cubicBezTo>
                  <a:lnTo>
                    <a:pt x="1418" y="1714"/>
                  </a:lnTo>
                  <a:lnTo>
                    <a:pt x="1587" y="1820"/>
                  </a:lnTo>
                  <a:cubicBezTo>
                    <a:pt x="1629" y="2201"/>
                    <a:pt x="1671" y="2856"/>
                    <a:pt x="1693" y="3321"/>
                  </a:cubicBezTo>
                  <a:cubicBezTo>
                    <a:pt x="1925" y="3427"/>
                    <a:pt x="2179" y="3554"/>
                    <a:pt x="2412" y="3702"/>
                  </a:cubicBezTo>
                  <a:lnTo>
                    <a:pt x="2496" y="3554"/>
                  </a:lnTo>
                  <a:lnTo>
                    <a:pt x="2412" y="3448"/>
                  </a:lnTo>
                  <a:cubicBezTo>
                    <a:pt x="2369" y="3279"/>
                    <a:pt x="2264" y="2349"/>
                    <a:pt x="2221" y="2095"/>
                  </a:cubicBezTo>
                  <a:lnTo>
                    <a:pt x="2221" y="2095"/>
                  </a:lnTo>
                  <a:cubicBezTo>
                    <a:pt x="2343" y="2145"/>
                    <a:pt x="2465" y="2171"/>
                    <a:pt x="2580" y="2171"/>
                  </a:cubicBezTo>
                  <a:cubicBezTo>
                    <a:pt x="2805" y="2171"/>
                    <a:pt x="3005" y="2072"/>
                    <a:pt x="3131" y="1862"/>
                  </a:cubicBezTo>
                  <a:cubicBezTo>
                    <a:pt x="3321" y="1566"/>
                    <a:pt x="3321" y="1206"/>
                    <a:pt x="2708" y="805"/>
                  </a:cubicBezTo>
                  <a:cubicBezTo>
                    <a:pt x="2560" y="720"/>
                    <a:pt x="2391" y="614"/>
                    <a:pt x="2243" y="530"/>
                  </a:cubicBezTo>
                  <a:cubicBezTo>
                    <a:pt x="2073" y="424"/>
                    <a:pt x="1925" y="339"/>
                    <a:pt x="1777" y="255"/>
                  </a:cubicBezTo>
                  <a:cubicBezTo>
                    <a:pt x="1650" y="170"/>
                    <a:pt x="1502" y="86"/>
                    <a:pt x="1375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1" name="Google Shape;1411;p20"/>
            <p:cNvSpPr/>
            <p:nvPr/>
          </p:nvSpPr>
          <p:spPr>
            <a:xfrm>
              <a:off x="1477475" y="3380675"/>
              <a:ext cx="69800" cy="76675"/>
            </a:xfrm>
            <a:custGeom>
              <a:avLst/>
              <a:gdLst/>
              <a:ahLst/>
              <a:cxnLst/>
              <a:rect l="l" t="t" r="r" b="b"/>
              <a:pathLst>
                <a:path w="2792" h="3067" extrusionOk="0">
                  <a:moveTo>
                    <a:pt x="2136" y="339"/>
                  </a:moveTo>
                  <a:lnTo>
                    <a:pt x="2031" y="1354"/>
                  </a:lnTo>
                  <a:lnTo>
                    <a:pt x="1460" y="1100"/>
                  </a:lnTo>
                  <a:lnTo>
                    <a:pt x="2115" y="339"/>
                  </a:lnTo>
                  <a:close/>
                  <a:moveTo>
                    <a:pt x="2031" y="0"/>
                  </a:moveTo>
                  <a:cubicBezTo>
                    <a:pt x="1502" y="550"/>
                    <a:pt x="698" y="1396"/>
                    <a:pt x="275" y="1713"/>
                  </a:cubicBezTo>
                  <a:lnTo>
                    <a:pt x="64" y="1671"/>
                  </a:lnTo>
                  <a:lnTo>
                    <a:pt x="0" y="1840"/>
                  </a:lnTo>
                  <a:cubicBezTo>
                    <a:pt x="127" y="1883"/>
                    <a:pt x="254" y="1946"/>
                    <a:pt x="381" y="1988"/>
                  </a:cubicBezTo>
                  <a:cubicBezTo>
                    <a:pt x="529" y="2073"/>
                    <a:pt x="698" y="2136"/>
                    <a:pt x="846" y="2221"/>
                  </a:cubicBezTo>
                  <a:lnTo>
                    <a:pt x="910" y="2052"/>
                  </a:lnTo>
                  <a:lnTo>
                    <a:pt x="741" y="1925"/>
                  </a:lnTo>
                  <a:lnTo>
                    <a:pt x="1248" y="1333"/>
                  </a:lnTo>
                  <a:lnTo>
                    <a:pt x="1988" y="1671"/>
                  </a:lnTo>
                  <a:cubicBezTo>
                    <a:pt x="1988" y="1904"/>
                    <a:pt x="1925" y="2242"/>
                    <a:pt x="1883" y="2454"/>
                  </a:cubicBezTo>
                  <a:lnTo>
                    <a:pt x="1671" y="2411"/>
                  </a:lnTo>
                  <a:lnTo>
                    <a:pt x="1586" y="2559"/>
                  </a:lnTo>
                  <a:cubicBezTo>
                    <a:pt x="1777" y="2644"/>
                    <a:pt x="1988" y="2707"/>
                    <a:pt x="2179" y="2792"/>
                  </a:cubicBezTo>
                  <a:cubicBezTo>
                    <a:pt x="2348" y="2877"/>
                    <a:pt x="2517" y="2982"/>
                    <a:pt x="2707" y="3067"/>
                  </a:cubicBezTo>
                  <a:lnTo>
                    <a:pt x="2771" y="2898"/>
                  </a:lnTo>
                  <a:lnTo>
                    <a:pt x="2602" y="2771"/>
                  </a:lnTo>
                  <a:cubicBezTo>
                    <a:pt x="2581" y="2538"/>
                    <a:pt x="2623" y="1819"/>
                    <a:pt x="2686" y="1312"/>
                  </a:cubicBezTo>
                  <a:lnTo>
                    <a:pt x="2792" y="254"/>
                  </a:lnTo>
                  <a:lnTo>
                    <a:pt x="2581" y="85"/>
                  </a:lnTo>
                  <a:cubicBezTo>
                    <a:pt x="2411" y="64"/>
                    <a:pt x="2221" y="43"/>
                    <a:pt x="2031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2" name="Google Shape;1412;p20"/>
            <p:cNvSpPr/>
            <p:nvPr/>
          </p:nvSpPr>
          <p:spPr>
            <a:xfrm>
              <a:off x="1686850" y="3380150"/>
              <a:ext cx="53950" cy="71925"/>
            </a:xfrm>
            <a:custGeom>
              <a:avLst/>
              <a:gdLst/>
              <a:ahLst/>
              <a:cxnLst/>
              <a:rect l="l" t="t" r="r" b="b"/>
              <a:pathLst>
                <a:path w="2158" h="2877" extrusionOk="0">
                  <a:moveTo>
                    <a:pt x="1121" y="0"/>
                  </a:moveTo>
                  <a:cubicBezTo>
                    <a:pt x="931" y="85"/>
                    <a:pt x="741" y="169"/>
                    <a:pt x="571" y="254"/>
                  </a:cubicBezTo>
                  <a:cubicBezTo>
                    <a:pt x="381" y="339"/>
                    <a:pt x="191" y="402"/>
                    <a:pt x="0" y="487"/>
                  </a:cubicBezTo>
                  <a:lnTo>
                    <a:pt x="64" y="635"/>
                  </a:lnTo>
                  <a:lnTo>
                    <a:pt x="318" y="592"/>
                  </a:lnTo>
                  <a:cubicBezTo>
                    <a:pt x="423" y="783"/>
                    <a:pt x="508" y="973"/>
                    <a:pt x="635" y="1227"/>
                  </a:cubicBezTo>
                  <a:lnTo>
                    <a:pt x="931" y="1904"/>
                  </a:lnTo>
                  <a:cubicBezTo>
                    <a:pt x="1037" y="2157"/>
                    <a:pt x="1121" y="2369"/>
                    <a:pt x="1185" y="2580"/>
                  </a:cubicBezTo>
                  <a:lnTo>
                    <a:pt x="994" y="2707"/>
                  </a:lnTo>
                  <a:lnTo>
                    <a:pt x="1058" y="2877"/>
                  </a:lnTo>
                  <a:cubicBezTo>
                    <a:pt x="1248" y="2771"/>
                    <a:pt x="1439" y="2686"/>
                    <a:pt x="1608" y="2602"/>
                  </a:cubicBezTo>
                  <a:cubicBezTo>
                    <a:pt x="1777" y="2538"/>
                    <a:pt x="1967" y="2454"/>
                    <a:pt x="2158" y="2390"/>
                  </a:cubicBezTo>
                  <a:lnTo>
                    <a:pt x="2094" y="2221"/>
                  </a:lnTo>
                  <a:lnTo>
                    <a:pt x="1840" y="2284"/>
                  </a:lnTo>
                  <a:cubicBezTo>
                    <a:pt x="1735" y="2094"/>
                    <a:pt x="1650" y="1882"/>
                    <a:pt x="1544" y="1629"/>
                  </a:cubicBezTo>
                  <a:lnTo>
                    <a:pt x="1248" y="952"/>
                  </a:lnTo>
                  <a:cubicBezTo>
                    <a:pt x="1143" y="698"/>
                    <a:pt x="1058" y="508"/>
                    <a:pt x="994" y="296"/>
                  </a:cubicBezTo>
                  <a:lnTo>
                    <a:pt x="1185" y="148"/>
                  </a:lnTo>
                  <a:lnTo>
                    <a:pt x="1121" y="0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3" name="Google Shape;1413;p20"/>
            <p:cNvSpPr/>
            <p:nvPr/>
          </p:nvSpPr>
          <p:spPr>
            <a:xfrm>
              <a:off x="1751875" y="3319350"/>
              <a:ext cx="107375" cy="99950"/>
            </a:xfrm>
            <a:custGeom>
              <a:avLst/>
              <a:gdLst/>
              <a:ahLst/>
              <a:cxnLst/>
              <a:rect l="l" t="t" r="r" b="b"/>
              <a:pathLst>
                <a:path w="4295" h="3998" extrusionOk="0">
                  <a:moveTo>
                    <a:pt x="2919" y="0"/>
                  </a:moveTo>
                  <a:cubicBezTo>
                    <a:pt x="2771" y="85"/>
                    <a:pt x="2623" y="190"/>
                    <a:pt x="2454" y="275"/>
                  </a:cubicBezTo>
                  <a:cubicBezTo>
                    <a:pt x="2306" y="360"/>
                    <a:pt x="2158" y="465"/>
                    <a:pt x="1989" y="550"/>
                  </a:cubicBezTo>
                  <a:cubicBezTo>
                    <a:pt x="2073" y="888"/>
                    <a:pt x="2348" y="2178"/>
                    <a:pt x="2391" y="2432"/>
                  </a:cubicBezTo>
                  <a:cubicBezTo>
                    <a:pt x="2095" y="2242"/>
                    <a:pt x="1164" y="1438"/>
                    <a:pt x="910" y="1206"/>
                  </a:cubicBezTo>
                  <a:cubicBezTo>
                    <a:pt x="762" y="1290"/>
                    <a:pt x="614" y="1396"/>
                    <a:pt x="466" y="1480"/>
                  </a:cubicBezTo>
                  <a:cubicBezTo>
                    <a:pt x="318" y="1565"/>
                    <a:pt x="149" y="1650"/>
                    <a:pt x="1" y="1734"/>
                  </a:cubicBezTo>
                  <a:lnTo>
                    <a:pt x="85" y="1882"/>
                  </a:lnTo>
                  <a:lnTo>
                    <a:pt x="297" y="1819"/>
                  </a:lnTo>
                  <a:lnTo>
                    <a:pt x="487" y="2115"/>
                  </a:lnTo>
                  <a:cubicBezTo>
                    <a:pt x="656" y="2411"/>
                    <a:pt x="1228" y="3426"/>
                    <a:pt x="1354" y="3701"/>
                  </a:cubicBezTo>
                  <a:lnTo>
                    <a:pt x="1185" y="3870"/>
                  </a:lnTo>
                  <a:lnTo>
                    <a:pt x="1270" y="3997"/>
                  </a:lnTo>
                  <a:cubicBezTo>
                    <a:pt x="1397" y="3934"/>
                    <a:pt x="1524" y="3849"/>
                    <a:pt x="1650" y="3765"/>
                  </a:cubicBezTo>
                  <a:cubicBezTo>
                    <a:pt x="1799" y="3680"/>
                    <a:pt x="1925" y="3617"/>
                    <a:pt x="2052" y="3532"/>
                  </a:cubicBezTo>
                  <a:lnTo>
                    <a:pt x="1968" y="3384"/>
                  </a:lnTo>
                  <a:lnTo>
                    <a:pt x="1756" y="3469"/>
                  </a:lnTo>
                  <a:cubicBezTo>
                    <a:pt x="1608" y="3299"/>
                    <a:pt x="1481" y="3109"/>
                    <a:pt x="1333" y="2876"/>
                  </a:cubicBezTo>
                  <a:lnTo>
                    <a:pt x="1122" y="2517"/>
                  </a:lnTo>
                  <a:cubicBezTo>
                    <a:pt x="953" y="2200"/>
                    <a:pt x="826" y="1967"/>
                    <a:pt x="762" y="1861"/>
                  </a:cubicBezTo>
                  <a:lnTo>
                    <a:pt x="762" y="1840"/>
                  </a:lnTo>
                  <a:cubicBezTo>
                    <a:pt x="1714" y="2644"/>
                    <a:pt x="2222" y="3067"/>
                    <a:pt x="2475" y="3278"/>
                  </a:cubicBezTo>
                  <a:lnTo>
                    <a:pt x="2835" y="3067"/>
                  </a:lnTo>
                  <a:lnTo>
                    <a:pt x="2391" y="867"/>
                  </a:lnTo>
                  <a:lnTo>
                    <a:pt x="2391" y="867"/>
                  </a:lnTo>
                  <a:cubicBezTo>
                    <a:pt x="2454" y="973"/>
                    <a:pt x="2602" y="1206"/>
                    <a:pt x="2793" y="1523"/>
                  </a:cubicBezTo>
                  <a:lnTo>
                    <a:pt x="3025" y="1882"/>
                  </a:lnTo>
                  <a:cubicBezTo>
                    <a:pt x="3152" y="2115"/>
                    <a:pt x="3258" y="2305"/>
                    <a:pt x="3342" y="2517"/>
                  </a:cubicBezTo>
                  <a:lnTo>
                    <a:pt x="3173" y="2665"/>
                  </a:lnTo>
                  <a:lnTo>
                    <a:pt x="3258" y="2834"/>
                  </a:lnTo>
                  <a:cubicBezTo>
                    <a:pt x="3406" y="2707"/>
                    <a:pt x="3575" y="2601"/>
                    <a:pt x="3765" y="2496"/>
                  </a:cubicBezTo>
                  <a:cubicBezTo>
                    <a:pt x="3935" y="2411"/>
                    <a:pt x="4125" y="2305"/>
                    <a:pt x="4294" y="2200"/>
                  </a:cubicBezTo>
                  <a:lnTo>
                    <a:pt x="4210" y="2052"/>
                  </a:lnTo>
                  <a:lnTo>
                    <a:pt x="3935" y="2157"/>
                  </a:lnTo>
                  <a:cubicBezTo>
                    <a:pt x="3808" y="1988"/>
                    <a:pt x="3681" y="1798"/>
                    <a:pt x="3533" y="1565"/>
                  </a:cubicBezTo>
                  <a:lnTo>
                    <a:pt x="3173" y="931"/>
                  </a:lnTo>
                  <a:cubicBezTo>
                    <a:pt x="3025" y="698"/>
                    <a:pt x="2919" y="508"/>
                    <a:pt x="2835" y="296"/>
                  </a:cubicBezTo>
                  <a:lnTo>
                    <a:pt x="3004" y="127"/>
                  </a:lnTo>
                  <a:lnTo>
                    <a:pt x="2919" y="0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4" name="Google Shape;1414;p20"/>
            <p:cNvSpPr/>
            <p:nvPr/>
          </p:nvSpPr>
          <p:spPr>
            <a:xfrm>
              <a:off x="1857100" y="3263150"/>
              <a:ext cx="67700" cy="82650"/>
            </a:xfrm>
            <a:custGeom>
              <a:avLst/>
              <a:gdLst/>
              <a:ahLst/>
              <a:cxnLst/>
              <a:rect l="l" t="t" r="r" b="b"/>
              <a:pathLst>
                <a:path w="2708" h="3306" extrusionOk="0">
                  <a:moveTo>
                    <a:pt x="1863" y="1"/>
                  </a:moveTo>
                  <a:cubicBezTo>
                    <a:pt x="1669" y="1"/>
                    <a:pt x="1453" y="85"/>
                    <a:pt x="1227" y="260"/>
                  </a:cubicBezTo>
                  <a:cubicBezTo>
                    <a:pt x="1143" y="366"/>
                    <a:pt x="1016" y="471"/>
                    <a:pt x="847" y="598"/>
                  </a:cubicBezTo>
                  <a:cubicBezTo>
                    <a:pt x="699" y="746"/>
                    <a:pt x="550" y="873"/>
                    <a:pt x="424" y="958"/>
                  </a:cubicBezTo>
                  <a:cubicBezTo>
                    <a:pt x="297" y="1042"/>
                    <a:pt x="149" y="1169"/>
                    <a:pt x="1" y="1296"/>
                  </a:cubicBezTo>
                  <a:lnTo>
                    <a:pt x="106" y="1423"/>
                  </a:lnTo>
                  <a:lnTo>
                    <a:pt x="318" y="1317"/>
                  </a:lnTo>
                  <a:cubicBezTo>
                    <a:pt x="487" y="1465"/>
                    <a:pt x="614" y="1635"/>
                    <a:pt x="804" y="1846"/>
                  </a:cubicBezTo>
                  <a:lnTo>
                    <a:pt x="1248" y="2417"/>
                  </a:lnTo>
                  <a:cubicBezTo>
                    <a:pt x="1418" y="2629"/>
                    <a:pt x="1544" y="2819"/>
                    <a:pt x="1671" y="2988"/>
                  </a:cubicBezTo>
                  <a:lnTo>
                    <a:pt x="1523" y="3179"/>
                  </a:lnTo>
                  <a:lnTo>
                    <a:pt x="1629" y="3305"/>
                  </a:lnTo>
                  <a:cubicBezTo>
                    <a:pt x="1777" y="3179"/>
                    <a:pt x="1946" y="3052"/>
                    <a:pt x="2094" y="2925"/>
                  </a:cubicBezTo>
                  <a:cubicBezTo>
                    <a:pt x="2242" y="2798"/>
                    <a:pt x="2412" y="2671"/>
                    <a:pt x="2665" y="2481"/>
                  </a:cubicBezTo>
                  <a:lnTo>
                    <a:pt x="2539" y="2354"/>
                  </a:lnTo>
                  <a:lnTo>
                    <a:pt x="2264" y="2544"/>
                  </a:lnTo>
                  <a:cubicBezTo>
                    <a:pt x="2094" y="2375"/>
                    <a:pt x="1946" y="2206"/>
                    <a:pt x="1777" y="1994"/>
                  </a:cubicBezTo>
                  <a:lnTo>
                    <a:pt x="1439" y="1571"/>
                  </a:lnTo>
                  <a:cubicBezTo>
                    <a:pt x="1291" y="1402"/>
                    <a:pt x="1121" y="1169"/>
                    <a:pt x="995" y="979"/>
                  </a:cubicBezTo>
                  <a:cubicBezTo>
                    <a:pt x="1037" y="916"/>
                    <a:pt x="1121" y="831"/>
                    <a:pt x="1185" y="746"/>
                  </a:cubicBezTo>
                  <a:cubicBezTo>
                    <a:pt x="1316" y="646"/>
                    <a:pt x="1441" y="598"/>
                    <a:pt x="1556" y="598"/>
                  </a:cubicBezTo>
                  <a:cubicBezTo>
                    <a:pt x="1682" y="598"/>
                    <a:pt x="1794" y="657"/>
                    <a:pt x="1883" y="768"/>
                  </a:cubicBezTo>
                  <a:cubicBezTo>
                    <a:pt x="2052" y="979"/>
                    <a:pt x="2094" y="1254"/>
                    <a:pt x="1841" y="1465"/>
                  </a:cubicBezTo>
                  <a:cubicBezTo>
                    <a:pt x="1777" y="1508"/>
                    <a:pt x="1735" y="1550"/>
                    <a:pt x="1671" y="1571"/>
                  </a:cubicBezTo>
                  <a:lnTo>
                    <a:pt x="1798" y="1888"/>
                  </a:lnTo>
                  <a:cubicBezTo>
                    <a:pt x="1904" y="1825"/>
                    <a:pt x="2031" y="1740"/>
                    <a:pt x="2137" y="1656"/>
                  </a:cubicBezTo>
                  <a:cubicBezTo>
                    <a:pt x="2687" y="1212"/>
                    <a:pt x="2708" y="662"/>
                    <a:pt x="2390" y="281"/>
                  </a:cubicBezTo>
                  <a:cubicBezTo>
                    <a:pt x="2249" y="96"/>
                    <a:pt x="2068" y="1"/>
                    <a:pt x="1863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5" name="Google Shape;1415;p20"/>
            <p:cNvSpPr/>
            <p:nvPr/>
          </p:nvSpPr>
          <p:spPr>
            <a:xfrm>
              <a:off x="1946450" y="3204075"/>
              <a:ext cx="78275" cy="78800"/>
            </a:xfrm>
            <a:custGeom>
              <a:avLst/>
              <a:gdLst/>
              <a:ahLst/>
              <a:cxnLst/>
              <a:rect l="l" t="t" r="r" b="b"/>
              <a:pathLst>
                <a:path w="3131" h="3152" extrusionOk="0">
                  <a:moveTo>
                    <a:pt x="382" y="635"/>
                  </a:moveTo>
                  <a:lnTo>
                    <a:pt x="1312" y="1100"/>
                  </a:lnTo>
                  <a:lnTo>
                    <a:pt x="847" y="1544"/>
                  </a:lnTo>
                  <a:lnTo>
                    <a:pt x="382" y="656"/>
                  </a:lnTo>
                  <a:lnTo>
                    <a:pt x="382" y="635"/>
                  </a:lnTo>
                  <a:close/>
                  <a:moveTo>
                    <a:pt x="508" y="0"/>
                  </a:moveTo>
                  <a:lnTo>
                    <a:pt x="297" y="127"/>
                  </a:lnTo>
                  <a:cubicBezTo>
                    <a:pt x="212" y="297"/>
                    <a:pt x="128" y="445"/>
                    <a:pt x="1" y="635"/>
                  </a:cubicBezTo>
                  <a:cubicBezTo>
                    <a:pt x="360" y="1312"/>
                    <a:pt x="868" y="2348"/>
                    <a:pt x="1058" y="2856"/>
                  </a:cubicBezTo>
                  <a:lnTo>
                    <a:pt x="931" y="3046"/>
                  </a:lnTo>
                  <a:lnTo>
                    <a:pt x="1058" y="3152"/>
                  </a:lnTo>
                  <a:cubicBezTo>
                    <a:pt x="1164" y="3046"/>
                    <a:pt x="1249" y="2940"/>
                    <a:pt x="1354" y="2856"/>
                  </a:cubicBezTo>
                  <a:cubicBezTo>
                    <a:pt x="1460" y="2729"/>
                    <a:pt x="1587" y="2623"/>
                    <a:pt x="1714" y="2496"/>
                  </a:cubicBezTo>
                  <a:lnTo>
                    <a:pt x="1587" y="2369"/>
                  </a:lnTo>
                  <a:lnTo>
                    <a:pt x="1397" y="2517"/>
                  </a:lnTo>
                  <a:lnTo>
                    <a:pt x="995" y="1819"/>
                  </a:lnTo>
                  <a:lnTo>
                    <a:pt x="1587" y="1227"/>
                  </a:lnTo>
                  <a:cubicBezTo>
                    <a:pt x="1799" y="1312"/>
                    <a:pt x="2095" y="1481"/>
                    <a:pt x="2285" y="1587"/>
                  </a:cubicBezTo>
                  <a:lnTo>
                    <a:pt x="2158" y="1777"/>
                  </a:lnTo>
                  <a:lnTo>
                    <a:pt x="2285" y="1904"/>
                  </a:lnTo>
                  <a:cubicBezTo>
                    <a:pt x="2412" y="1756"/>
                    <a:pt x="2560" y="1587"/>
                    <a:pt x="2708" y="1439"/>
                  </a:cubicBezTo>
                  <a:cubicBezTo>
                    <a:pt x="2835" y="1312"/>
                    <a:pt x="2983" y="1164"/>
                    <a:pt x="3131" y="1037"/>
                  </a:cubicBezTo>
                  <a:lnTo>
                    <a:pt x="3004" y="910"/>
                  </a:lnTo>
                  <a:lnTo>
                    <a:pt x="2814" y="1037"/>
                  </a:lnTo>
                  <a:cubicBezTo>
                    <a:pt x="2602" y="973"/>
                    <a:pt x="1925" y="698"/>
                    <a:pt x="1481" y="466"/>
                  </a:cubicBezTo>
                  <a:lnTo>
                    <a:pt x="508" y="0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6" name="Google Shape;1416;p20"/>
            <p:cNvSpPr/>
            <p:nvPr/>
          </p:nvSpPr>
          <p:spPr>
            <a:xfrm>
              <a:off x="2000400" y="3114850"/>
              <a:ext cx="95175" cy="82375"/>
            </a:xfrm>
            <a:custGeom>
              <a:avLst/>
              <a:gdLst/>
              <a:ahLst/>
              <a:cxnLst/>
              <a:rect l="l" t="t" r="r" b="b"/>
              <a:pathLst>
                <a:path w="3807" h="3295" extrusionOk="0">
                  <a:moveTo>
                    <a:pt x="1428" y="649"/>
                  </a:moveTo>
                  <a:cubicBezTo>
                    <a:pt x="1502" y="649"/>
                    <a:pt x="1576" y="678"/>
                    <a:pt x="1650" y="735"/>
                  </a:cubicBezTo>
                  <a:cubicBezTo>
                    <a:pt x="1861" y="905"/>
                    <a:pt x="1840" y="1158"/>
                    <a:pt x="1629" y="1454"/>
                  </a:cubicBezTo>
                  <a:cubicBezTo>
                    <a:pt x="1565" y="1518"/>
                    <a:pt x="1523" y="1581"/>
                    <a:pt x="1481" y="1624"/>
                  </a:cubicBezTo>
                  <a:lnTo>
                    <a:pt x="1290" y="1497"/>
                  </a:lnTo>
                  <a:cubicBezTo>
                    <a:pt x="1121" y="1370"/>
                    <a:pt x="973" y="1243"/>
                    <a:pt x="888" y="1158"/>
                  </a:cubicBezTo>
                  <a:cubicBezTo>
                    <a:pt x="931" y="1074"/>
                    <a:pt x="994" y="1010"/>
                    <a:pt x="1079" y="862"/>
                  </a:cubicBezTo>
                  <a:cubicBezTo>
                    <a:pt x="1195" y="720"/>
                    <a:pt x="1311" y="649"/>
                    <a:pt x="1428" y="649"/>
                  </a:cubicBezTo>
                  <a:close/>
                  <a:moveTo>
                    <a:pt x="1673" y="0"/>
                  </a:moveTo>
                  <a:cubicBezTo>
                    <a:pt x="1470" y="0"/>
                    <a:pt x="1230" y="128"/>
                    <a:pt x="952" y="482"/>
                  </a:cubicBezTo>
                  <a:cubicBezTo>
                    <a:pt x="846" y="609"/>
                    <a:pt x="740" y="778"/>
                    <a:pt x="635" y="926"/>
                  </a:cubicBezTo>
                  <a:cubicBezTo>
                    <a:pt x="508" y="1074"/>
                    <a:pt x="402" y="1201"/>
                    <a:pt x="296" y="1349"/>
                  </a:cubicBezTo>
                  <a:cubicBezTo>
                    <a:pt x="212" y="1476"/>
                    <a:pt x="106" y="1581"/>
                    <a:pt x="0" y="1708"/>
                  </a:cubicBezTo>
                  <a:lnTo>
                    <a:pt x="148" y="1814"/>
                  </a:lnTo>
                  <a:lnTo>
                    <a:pt x="317" y="1645"/>
                  </a:lnTo>
                  <a:cubicBezTo>
                    <a:pt x="529" y="1772"/>
                    <a:pt x="698" y="1899"/>
                    <a:pt x="931" y="2068"/>
                  </a:cubicBezTo>
                  <a:lnTo>
                    <a:pt x="1523" y="2512"/>
                  </a:lnTo>
                  <a:cubicBezTo>
                    <a:pt x="1755" y="2681"/>
                    <a:pt x="1882" y="2829"/>
                    <a:pt x="2052" y="2977"/>
                  </a:cubicBezTo>
                  <a:lnTo>
                    <a:pt x="1946" y="3189"/>
                  </a:lnTo>
                  <a:lnTo>
                    <a:pt x="2073" y="3294"/>
                  </a:lnTo>
                  <a:cubicBezTo>
                    <a:pt x="2200" y="3125"/>
                    <a:pt x="2327" y="2956"/>
                    <a:pt x="2432" y="2808"/>
                  </a:cubicBezTo>
                  <a:cubicBezTo>
                    <a:pt x="2559" y="2639"/>
                    <a:pt x="2686" y="2491"/>
                    <a:pt x="2813" y="2322"/>
                  </a:cubicBezTo>
                  <a:lnTo>
                    <a:pt x="2686" y="2237"/>
                  </a:lnTo>
                  <a:lnTo>
                    <a:pt x="2517" y="2385"/>
                  </a:lnTo>
                  <a:cubicBezTo>
                    <a:pt x="2305" y="2279"/>
                    <a:pt x="2136" y="2152"/>
                    <a:pt x="1904" y="1983"/>
                  </a:cubicBezTo>
                  <a:lnTo>
                    <a:pt x="1734" y="1835"/>
                  </a:lnTo>
                  <a:lnTo>
                    <a:pt x="1861" y="1666"/>
                  </a:lnTo>
                  <a:cubicBezTo>
                    <a:pt x="2221" y="1666"/>
                    <a:pt x="2898" y="1687"/>
                    <a:pt x="3363" y="1708"/>
                  </a:cubicBezTo>
                  <a:cubicBezTo>
                    <a:pt x="3490" y="1497"/>
                    <a:pt x="3638" y="1264"/>
                    <a:pt x="3807" y="1053"/>
                  </a:cubicBezTo>
                  <a:lnTo>
                    <a:pt x="3680" y="947"/>
                  </a:lnTo>
                  <a:lnTo>
                    <a:pt x="3574" y="1010"/>
                  </a:lnTo>
                  <a:cubicBezTo>
                    <a:pt x="3384" y="1032"/>
                    <a:pt x="2432" y="1074"/>
                    <a:pt x="2178" y="1074"/>
                  </a:cubicBezTo>
                  <a:cubicBezTo>
                    <a:pt x="2369" y="757"/>
                    <a:pt x="2327" y="376"/>
                    <a:pt x="2030" y="143"/>
                  </a:cubicBezTo>
                  <a:cubicBezTo>
                    <a:pt x="1928" y="58"/>
                    <a:pt x="1809" y="0"/>
                    <a:pt x="1673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7" name="Google Shape;1417;p20"/>
            <p:cNvSpPr/>
            <p:nvPr/>
          </p:nvSpPr>
          <p:spPr>
            <a:xfrm>
              <a:off x="2068600" y="3019825"/>
              <a:ext cx="82500" cy="75600"/>
            </a:xfrm>
            <a:custGeom>
              <a:avLst/>
              <a:gdLst/>
              <a:ahLst/>
              <a:cxnLst/>
              <a:rect l="l" t="t" r="r" b="b"/>
              <a:pathLst>
                <a:path w="3300" h="3024" extrusionOk="0">
                  <a:moveTo>
                    <a:pt x="1440" y="644"/>
                  </a:moveTo>
                  <a:cubicBezTo>
                    <a:pt x="1633" y="644"/>
                    <a:pt x="1845" y="709"/>
                    <a:pt x="2052" y="835"/>
                  </a:cubicBezTo>
                  <a:cubicBezTo>
                    <a:pt x="2538" y="1110"/>
                    <a:pt x="2750" y="1597"/>
                    <a:pt x="2496" y="2020"/>
                  </a:cubicBezTo>
                  <a:cubicBezTo>
                    <a:pt x="2350" y="2262"/>
                    <a:pt x="2121" y="2380"/>
                    <a:pt x="1860" y="2380"/>
                  </a:cubicBezTo>
                  <a:cubicBezTo>
                    <a:pt x="1667" y="2380"/>
                    <a:pt x="1455" y="2315"/>
                    <a:pt x="1248" y="2189"/>
                  </a:cubicBezTo>
                  <a:cubicBezTo>
                    <a:pt x="762" y="1914"/>
                    <a:pt x="550" y="1427"/>
                    <a:pt x="804" y="1004"/>
                  </a:cubicBezTo>
                  <a:cubicBezTo>
                    <a:pt x="950" y="762"/>
                    <a:pt x="1179" y="644"/>
                    <a:pt x="1440" y="644"/>
                  </a:cubicBezTo>
                  <a:close/>
                  <a:moveTo>
                    <a:pt x="1678" y="0"/>
                  </a:moveTo>
                  <a:cubicBezTo>
                    <a:pt x="1218" y="0"/>
                    <a:pt x="810" y="287"/>
                    <a:pt x="487" y="835"/>
                  </a:cubicBezTo>
                  <a:cubicBezTo>
                    <a:pt x="0" y="1639"/>
                    <a:pt x="233" y="2443"/>
                    <a:pt x="889" y="2802"/>
                  </a:cubicBezTo>
                  <a:cubicBezTo>
                    <a:pt x="1130" y="2951"/>
                    <a:pt x="1373" y="3024"/>
                    <a:pt x="1608" y="3024"/>
                  </a:cubicBezTo>
                  <a:cubicBezTo>
                    <a:pt x="2075" y="3024"/>
                    <a:pt x="2511" y="2737"/>
                    <a:pt x="2834" y="2189"/>
                  </a:cubicBezTo>
                  <a:cubicBezTo>
                    <a:pt x="3300" y="1385"/>
                    <a:pt x="3067" y="603"/>
                    <a:pt x="2411" y="222"/>
                  </a:cubicBezTo>
                  <a:cubicBezTo>
                    <a:pt x="2156" y="73"/>
                    <a:pt x="1911" y="0"/>
                    <a:pt x="1678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8" name="Google Shape;1418;p20"/>
            <p:cNvSpPr/>
            <p:nvPr/>
          </p:nvSpPr>
          <p:spPr>
            <a:xfrm>
              <a:off x="1609650" y="3428775"/>
              <a:ext cx="28575" cy="29650"/>
            </a:xfrm>
            <a:custGeom>
              <a:avLst/>
              <a:gdLst/>
              <a:ahLst/>
              <a:cxnLst/>
              <a:rect l="l" t="t" r="r" b="b"/>
              <a:pathLst>
                <a:path w="1143" h="1186" extrusionOk="0">
                  <a:moveTo>
                    <a:pt x="551" y="1"/>
                  </a:moveTo>
                  <a:cubicBezTo>
                    <a:pt x="254" y="1"/>
                    <a:pt x="1" y="276"/>
                    <a:pt x="1" y="593"/>
                  </a:cubicBezTo>
                  <a:cubicBezTo>
                    <a:pt x="1" y="910"/>
                    <a:pt x="254" y="1185"/>
                    <a:pt x="551" y="1185"/>
                  </a:cubicBezTo>
                  <a:cubicBezTo>
                    <a:pt x="868" y="1185"/>
                    <a:pt x="1143" y="910"/>
                    <a:pt x="1143" y="593"/>
                  </a:cubicBezTo>
                  <a:cubicBezTo>
                    <a:pt x="1143" y="276"/>
                    <a:pt x="868" y="1"/>
                    <a:pt x="551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9" name="Google Shape;1419;p20"/>
            <p:cNvSpPr/>
            <p:nvPr/>
          </p:nvSpPr>
          <p:spPr>
            <a:xfrm>
              <a:off x="1075100" y="2942875"/>
              <a:ext cx="28575" cy="29625"/>
            </a:xfrm>
            <a:custGeom>
              <a:avLst/>
              <a:gdLst/>
              <a:ahLst/>
              <a:cxnLst/>
              <a:rect l="l" t="t" r="r" b="b"/>
              <a:pathLst>
                <a:path w="1143" h="1185" extrusionOk="0">
                  <a:moveTo>
                    <a:pt x="572" y="1"/>
                  </a:moveTo>
                  <a:cubicBezTo>
                    <a:pt x="254" y="1"/>
                    <a:pt x="1" y="276"/>
                    <a:pt x="1" y="593"/>
                  </a:cubicBezTo>
                  <a:cubicBezTo>
                    <a:pt x="1" y="910"/>
                    <a:pt x="254" y="1185"/>
                    <a:pt x="572" y="1185"/>
                  </a:cubicBezTo>
                  <a:cubicBezTo>
                    <a:pt x="868" y="1185"/>
                    <a:pt x="1143" y="910"/>
                    <a:pt x="1143" y="593"/>
                  </a:cubicBezTo>
                  <a:cubicBezTo>
                    <a:pt x="1143" y="276"/>
                    <a:pt x="868" y="1"/>
                    <a:pt x="572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0" name="Google Shape;1420;p20"/>
            <p:cNvSpPr/>
            <p:nvPr/>
          </p:nvSpPr>
          <p:spPr>
            <a:xfrm>
              <a:off x="2146325" y="2942875"/>
              <a:ext cx="28575" cy="29625"/>
            </a:xfrm>
            <a:custGeom>
              <a:avLst/>
              <a:gdLst/>
              <a:ahLst/>
              <a:cxnLst/>
              <a:rect l="l" t="t" r="r" b="b"/>
              <a:pathLst>
                <a:path w="1143" h="1185" extrusionOk="0">
                  <a:moveTo>
                    <a:pt x="550" y="1"/>
                  </a:moveTo>
                  <a:cubicBezTo>
                    <a:pt x="254" y="1"/>
                    <a:pt x="0" y="276"/>
                    <a:pt x="0" y="593"/>
                  </a:cubicBezTo>
                  <a:cubicBezTo>
                    <a:pt x="0" y="910"/>
                    <a:pt x="254" y="1185"/>
                    <a:pt x="550" y="1185"/>
                  </a:cubicBezTo>
                  <a:cubicBezTo>
                    <a:pt x="889" y="1185"/>
                    <a:pt x="1142" y="910"/>
                    <a:pt x="1142" y="593"/>
                  </a:cubicBezTo>
                  <a:cubicBezTo>
                    <a:pt x="1142" y="276"/>
                    <a:pt x="889" y="1"/>
                    <a:pt x="55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646284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 - Light">
  <p:cSld name="Thank You - Light">
    <p:bg>
      <p:bgPr>
        <a:gradFill>
          <a:gsLst>
            <a:gs pos="0">
              <a:schemeClr val="lt1"/>
            </a:gs>
            <a:gs pos="100000">
              <a:srgbClr val="F3F3F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5" name="Google Shape;1665;p27"/>
          <p:cNvSpPr/>
          <p:nvPr/>
        </p:nvSpPr>
        <p:spPr>
          <a:xfrm rot="10800000">
            <a:off x="6731167" y="727333"/>
            <a:ext cx="2251200" cy="650400"/>
          </a:xfrm>
          <a:prstGeom prst="rect">
            <a:avLst/>
          </a:prstGeom>
          <a:gradFill>
            <a:gsLst>
              <a:gs pos="0">
                <a:schemeClr val="lt1"/>
              </a:gs>
              <a:gs pos="50000">
                <a:schemeClr val="accent1"/>
              </a:gs>
              <a:gs pos="100000">
                <a:schemeClr val="lt1"/>
              </a:gs>
            </a:gsLst>
            <a:lin ang="1080140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pic>
        <p:nvPicPr>
          <p:cNvPr id="1666" name="Google Shape;1666;p27"/>
          <p:cNvPicPr preferRelativeResize="0"/>
          <p:nvPr/>
        </p:nvPicPr>
        <p:blipFill rotWithShape="1">
          <a:blip r:embed="rId2">
            <a:alphaModFix/>
          </a:blip>
          <a:srcRect l="11925" r="11925"/>
          <a:stretch/>
        </p:blipFill>
        <p:spPr>
          <a:xfrm>
            <a:off x="5757900" y="4789900"/>
            <a:ext cx="2898400" cy="6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7" name="Google Shape;1667;p27"/>
          <p:cNvSpPr/>
          <p:nvPr/>
        </p:nvSpPr>
        <p:spPr>
          <a:xfrm rot="10800000">
            <a:off x="1939233" y="6151600"/>
            <a:ext cx="965600" cy="650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lt1"/>
              </a:gs>
            </a:gsLst>
            <a:lin ang="1080140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668" name="Google Shape;1668;p27"/>
          <p:cNvSpPr/>
          <p:nvPr/>
        </p:nvSpPr>
        <p:spPr>
          <a:xfrm rot="10800000">
            <a:off x="973633" y="4111400"/>
            <a:ext cx="965600" cy="680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lt1"/>
              </a:gs>
            </a:gsLst>
            <a:lin ang="1080140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669" name="Google Shape;1669;p27"/>
          <p:cNvSpPr/>
          <p:nvPr/>
        </p:nvSpPr>
        <p:spPr>
          <a:xfrm>
            <a:off x="342000" y="2069433"/>
            <a:ext cx="1904000" cy="66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F3F3F3"/>
              </a:gs>
            </a:gsLst>
            <a:lin ang="1080140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670" name="Google Shape;1670;p27"/>
          <p:cNvSpPr/>
          <p:nvPr/>
        </p:nvSpPr>
        <p:spPr>
          <a:xfrm>
            <a:off x="342000" y="718533"/>
            <a:ext cx="948000" cy="66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F3F3F3"/>
              </a:gs>
            </a:gsLst>
            <a:lin ang="1080140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1671" name="Google Shape;1671;p27"/>
          <p:cNvSpPr/>
          <p:nvPr/>
        </p:nvSpPr>
        <p:spPr>
          <a:xfrm>
            <a:off x="-10599" y="7914"/>
            <a:ext cx="12191945" cy="6842135"/>
          </a:xfrm>
          <a:custGeom>
            <a:avLst/>
            <a:gdLst/>
            <a:ahLst/>
            <a:cxnLst/>
            <a:rect l="l" t="t" r="r" b="b"/>
            <a:pathLst>
              <a:path w="284659" h="159751" extrusionOk="0">
                <a:moveTo>
                  <a:pt x="7329" y="996"/>
                </a:moveTo>
                <a:lnTo>
                  <a:pt x="7329" y="16034"/>
                </a:lnTo>
                <a:lnTo>
                  <a:pt x="5598" y="16034"/>
                </a:lnTo>
                <a:lnTo>
                  <a:pt x="5598" y="9630"/>
                </a:lnTo>
                <a:lnTo>
                  <a:pt x="5076" y="16034"/>
                </a:lnTo>
                <a:lnTo>
                  <a:pt x="3178" y="16034"/>
                </a:lnTo>
                <a:lnTo>
                  <a:pt x="2657" y="9630"/>
                </a:lnTo>
                <a:lnTo>
                  <a:pt x="2657" y="16034"/>
                </a:lnTo>
                <a:lnTo>
                  <a:pt x="925" y="16034"/>
                </a:lnTo>
                <a:lnTo>
                  <a:pt x="925" y="996"/>
                </a:lnTo>
                <a:lnTo>
                  <a:pt x="3700" y="996"/>
                </a:lnTo>
                <a:lnTo>
                  <a:pt x="4127" y="6120"/>
                </a:lnTo>
                <a:lnTo>
                  <a:pt x="4554" y="996"/>
                </a:lnTo>
                <a:close/>
                <a:moveTo>
                  <a:pt x="14777" y="996"/>
                </a:moveTo>
                <a:lnTo>
                  <a:pt x="14777" y="16034"/>
                </a:lnTo>
                <a:lnTo>
                  <a:pt x="13046" y="16034"/>
                </a:lnTo>
                <a:lnTo>
                  <a:pt x="13046" y="9630"/>
                </a:lnTo>
                <a:lnTo>
                  <a:pt x="12524" y="16034"/>
                </a:lnTo>
                <a:lnTo>
                  <a:pt x="10603" y="16034"/>
                </a:lnTo>
                <a:lnTo>
                  <a:pt x="10081" y="9630"/>
                </a:lnTo>
                <a:lnTo>
                  <a:pt x="10081" y="16034"/>
                </a:lnTo>
                <a:lnTo>
                  <a:pt x="8349" y="16034"/>
                </a:lnTo>
                <a:lnTo>
                  <a:pt x="8349" y="996"/>
                </a:lnTo>
                <a:lnTo>
                  <a:pt x="11148" y="996"/>
                </a:lnTo>
                <a:lnTo>
                  <a:pt x="11575" y="6120"/>
                </a:lnTo>
                <a:lnTo>
                  <a:pt x="11978" y="996"/>
                </a:lnTo>
                <a:close/>
                <a:moveTo>
                  <a:pt x="22249" y="996"/>
                </a:moveTo>
                <a:lnTo>
                  <a:pt x="22249" y="16034"/>
                </a:lnTo>
                <a:lnTo>
                  <a:pt x="20517" y="16034"/>
                </a:lnTo>
                <a:lnTo>
                  <a:pt x="20517" y="9630"/>
                </a:lnTo>
                <a:lnTo>
                  <a:pt x="19996" y="16034"/>
                </a:lnTo>
                <a:lnTo>
                  <a:pt x="18074" y="16034"/>
                </a:lnTo>
                <a:lnTo>
                  <a:pt x="17553" y="9630"/>
                </a:lnTo>
                <a:lnTo>
                  <a:pt x="17553" y="16034"/>
                </a:lnTo>
                <a:lnTo>
                  <a:pt x="15821" y="16034"/>
                </a:lnTo>
                <a:lnTo>
                  <a:pt x="15821" y="996"/>
                </a:lnTo>
                <a:lnTo>
                  <a:pt x="18620" y="996"/>
                </a:lnTo>
                <a:lnTo>
                  <a:pt x="19047" y="6120"/>
                </a:lnTo>
                <a:lnTo>
                  <a:pt x="19450" y="996"/>
                </a:lnTo>
                <a:close/>
                <a:moveTo>
                  <a:pt x="29721" y="996"/>
                </a:moveTo>
                <a:lnTo>
                  <a:pt x="29721" y="16034"/>
                </a:lnTo>
                <a:lnTo>
                  <a:pt x="27989" y="16034"/>
                </a:lnTo>
                <a:lnTo>
                  <a:pt x="27989" y="9630"/>
                </a:lnTo>
                <a:lnTo>
                  <a:pt x="27467" y="16034"/>
                </a:lnTo>
                <a:lnTo>
                  <a:pt x="25546" y="16034"/>
                </a:lnTo>
                <a:lnTo>
                  <a:pt x="25024" y="9630"/>
                </a:lnTo>
                <a:lnTo>
                  <a:pt x="25024" y="16034"/>
                </a:lnTo>
                <a:lnTo>
                  <a:pt x="23293" y="16034"/>
                </a:lnTo>
                <a:lnTo>
                  <a:pt x="23293" y="996"/>
                </a:lnTo>
                <a:lnTo>
                  <a:pt x="26092" y="996"/>
                </a:lnTo>
                <a:lnTo>
                  <a:pt x="26519" y="6120"/>
                </a:lnTo>
                <a:lnTo>
                  <a:pt x="26922" y="996"/>
                </a:lnTo>
                <a:close/>
                <a:moveTo>
                  <a:pt x="37192" y="996"/>
                </a:moveTo>
                <a:lnTo>
                  <a:pt x="37192" y="16034"/>
                </a:lnTo>
                <a:lnTo>
                  <a:pt x="35461" y="16034"/>
                </a:lnTo>
                <a:lnTo>
                  <a:pt x="35461" y="9630"/>
                </a:lnTo>
                <a:lnTo>
                  <a:pt x="34939" y="16034"/>
                </a:lnTo>
                <a:lnTo>
                  <a:pt x="33018" y="16034"/>
                </a:lnTo>
                <a:lnTo>
                  <a:pt x="32496" y="9630"/>
                </a:lnTo>
                <a:lnTo>
                  <a:pt x="32496" y="16034"/>
                </a:lnTo>
                <a:lnTo>
                  <a:pt x="30764" y="16034"/>
                </a:lnTo>
                <a:lnTo>
                  <a:pt x="30764" y="996"/>
                </a:lnTo>
                <a:lnTo>
                  <a:pt x="33563" y="996"/>
                </a:lnTo>
                <a:lnTo>
                  <a:pt x="33990" y="6120"/>
                </a:lnTo>
                <a:lnTo>
                  <a:pt x="34393" y="996"/>
                </a:lnTo>
                <a:close/>
                <a:moveTo>
                  <a:pt x="44664" y="996"/>
                </a:moveTo>
                <a:lnTo>
                  <a:pt x="44664" y="16034"/>
                </a:lnTo>
                <a:lnTo>
                  <a:pt x="42932" y="16034"/>
                </a:lnTo>
                <a:lnTo>
                  <a:pt x="42932" y="9630"/>
                </a:lnTo>
                <a:lnTo>
                  <a:pt x="42411" y="16034"/>
                </a:lnTo>
                <a:lnTo>
                  <a:pt x="40489" y="16034"/>
                </a:lnTo>
                <a:lnTo>
                  <a:pt x="39968" y="9630"/>
                </a:lnTo>
                <a:lnTo>
                  <a:pt x="39968" y="16034"/>
                </a:lnTo>
                <a:lnTo>
                  <a:pt x="38236" y="16034"/>
                </a:lnTo>
                <a:lnTo>
                  <a:pt x="38236" y="996"/>
                </a:lnTo>
                <a:lnTo>
                  <a:pt x="41035" y="996"/>
                </a:lnTo>
                <a:lnTo>
                  <a:pt x="41462" y="6120"/>
                </a:lnTo>
                <a:lnTo>
                  <a:pt x="41865" y="996"/>
                </a:lnTo>
                <a:close/>
                <a:moveTo>
                  <a:pt x="52136" y="996"/>
                </a:moveTo>
                <a:lnTo>
                  <a:pt x="52136" y="16034"/>
                </a:lnTo>
                <a:lnTo>
                  <a:pt x="50404" y="16034"/>
                </a:lnTo>
                <a:lnTo>
                  <a:pt x="50404" y="9630"/>
                </a:lnTo>
                <a:lnTo>
                  <a:pt x="49882" y="16034"/>
                </a:lnTo>
                <a:lnTo>
                  <a:pt x="47961" y="16034"/>
                </a:lnTo>
                <a:lnTo>
                  <a:pt x="47439" y="9630"/>
                </a:lnTo>
                <a:lnTo>
                  <a:pt x="47439" y="16034"/>
                </a:lnTo>
                <a:lnTo>
                  <a:pt x="45708" y="16034"/>
                </a:lnTo>
                <a:lnTo>
                  <a:pt x="45708" y="996"/>
                </a:lnTo>
                <a:lnTo>
                  <a:pt x="48507" y="996"/>
                </a:lnTo>
                <a:lnTo>
                  <a:pt x="48934" y="6120"/>
                </a:lnTo>
                <a:lnTo>
                  <a:pt x="49337" y="996"/>
                </a:lnTo>
                <a:close/>
                <a:moveTo>
                  <a:pt x="59607" y="996"/>
                </a:moveTo>
                <a:lnTo>
                  <a:pt x="59607" y="16034"/>
                </a:lnTo>
                <a:lnTo>
                  <a:pt x="57876" y="16034"/>
                </a:lnTo>
                <a:lnTo>
                  <a:pt x="57876" y="9630"/>
                </a:lnTo>
                <a:lnTo>
                  <a:pt x="57354" y="16034"/>
                </a:lnTo>
                <a:lnTo>
                  <a:pt x="55433" y="16034"/>
                </a:lnTo>
                <a:lnTo>
                  <a:pt x="54911" y="9630"/>
                </a:lnTo>
                <a:lnTo>
                  <a:pt x="54911" y="16034"/>
                </a:lnTo>
                <a:lnTo>
                  <a:pt x="53179" y="16034"/>
                </a:lnTo>
                <a:lnTo>
                  <a:pt x="53179" y="996"/>
                </a:lnTo>
                <a:lnTo>
                  <a:pt x="55978" y="996"/>
                </a:lnTo>
                <a:lnTo>
                  <a:pt x="56405" y="6120"/>
                </a:lnTo>
                <a:lnTo>
                  <a:pt x="56808" y="996"/>
                </a:lnTo>
                <a:close/>
                <a:moveTo>
                  <a:pt x="67079" y="996"/>
                </a:moveTo>
                <a:lnTo>
                  <a:pt x="67079" y="16034"/>
                </a:lnTo>
                <a:lnTo>
                  <a:pt x="65347" y="16034"/>
                </a:lnTo>
                <a:lnTo>
                  <a:pt x="65347" y="9630"/>
                </a:lnTo>
                <a:lnTo>
                  <a:pt x="64826" y="16034"/>
                </a:lnTo>
                <a:lnTo>
                  <a:pt x="62904" y="16034"/>
                </a:lnTo>
                <a:lnTo>
                  <a:pt x="62383" y="9630"/>
                </a:lnTo>
                <a:lnTo>
                  <a:pt x="62383" y="16034"/>
                </a:lnTo>
                <a:lnTo>
                  <a:pt x="60651" y="16034"/>
                </a:lnTo>
                <a:lnTo>
                  <a:pt x="60651" y="996"/>
                </a:lnTo>
                <a:lnTo>
                  <a:pt x="63450" y="996"/>
                </a:lnTo>
                <a:lnTo>
                  <a:pt x="63877" y="6120"/>
                </a:lnTo>
                <a:lnTo>
                  <a:pt x="64280" y="996"/>
                </a:lnTo>
                <a:close/>
                <a:moveTo>
                  <a:pt x="74551" y="996"/>
                </a:moveTo>
                <a:lnTo>
                  <a:pt x="74551" y="16034"/>
                </a:lnTo>
                <a:lnTo>
                  <a:pt x="72819" y="16034"/>
                </a:lnTo>
                <a:lnTo>
                  <a:pt x="72819" y="9630"/>
                </a:lnTo>
                <a:lnTo>
                  <a:pt x="72297" y="16034"/>
                </a:lnTo>
                <a:lnTo>
                  <a:pt x="70376" y="16034"/>
                </a:lnTo>
                <a:lnTo>
                  <a:pt x="69854" y="9630"/>
                </a:lnTo>
                <a:lnTo>
                  <a:pt x="69854" y="16034"/>
                </a:lnTo>
                <a:lnTo>
                  <a:pt x="68123" y="16034"/>
                </a:lnTo>
                <a:lnTo>
                  <a:pt x="68123" y="996"/>
                </a:lnTo>
                <a:lnTo>
                  <a:pt x="70922" y="996"/>
                </a:lnTo>
                <a:lnTo>
                  <a:pt x="71349" y="6120"/>
                </a:lnTo>
                <a:lnTo>
                  <a:pt x="71752" y="996"/>
                </a:lnTo>
                <a:close/>
                <a:moveTo>
                  <a:pt x="82022" y="996"/>
                </a:moveTo>
                <a:lnTo>
                  <a:pt x="82022" y="16034"/>
                </a:lnTo>
                <a:lnTo>
                  <a:pt x="80291" y="16034"/>
                </a:lnTo>
                <a:lnTo>
                  <a:pt x="80291" y="9630"/>
                </a:lnTo>
                <a:lnTo>
                  <a:pt x="79769" y="16034"/>
                </a:lnTo>
                <a:lnTo>
                  <a:pt x="77848" y="16034"/>
                </a:lnTo>
                <a:lnTo>
                  <a:pt x="77326" y="9630"/>
                </a:lnTo>
                <a:lnTo>
                  <a:pt x="77326" y="16034"/>
                </a:lnTo>
                <a:lnTo>
                  <a:pt x="75594" y="16034"/>
                </a:lnTo>
                <a:lnTo>
                  <a:pt x="75594" y="996"/>
                </a:lnTo>
                <a:lnTo>
                  <a:pt x="78393" y="996"/>
                </a:lnTo>
                <a:lnTo>
                  <a:pt x="78820" y="6120"/>
                </a:lnTo>
                <a:lnTo>
                  <a:pt x="79223" y="996"/>
                </a:lnTo>
                <a:close/>
                <a:moveTo>
                  <a:pt x="89494" y="996"/>
                </a:moveTo>
                <a:lnTo>
                  <a:pt x="89494" y="16034"/>
                </a:lnTo>
                <a:lnTo>
                  <a:pt x="87763" y="16034"/>
                </a:lnTo>
                <a:lnTo>
                  <a:pt x="87763" y="9630"/>
                </a:lnTo>
                <a:lnTo>
                  <a:pt x="87241" y="16034"/>
                </a:lnTo>
                <a:lnTo>
                  <a:pt x="85319" y="16034"/>
                </a:lnTo>
                <a:lnTo>
                  <a:pt x="84798" y="9630"/>
                </a:lnTo>
                <a:lnTo>
                  <a:pt x="84798" y="16034"/>
                </a:lnTo>
                <a:lnTo>
                  <a:pt x="83066" y="16034"/>
                </a:lnTo>
                <a:lnTo>
                  <a:pt x="83066" y="996"/>
                </a:lnTo>
                <a:lnTo>
                  <a:pt x="85865" y="996"/>
                </a:lnTo>
                <a:lnTo>
                  <a:pt x="86292" y="6120"/>
                </a:lnTo>
                <a:lnTo>
                  <a:pt x="86695" y="996"/>
                </a:lnTo>
                <a:close/>
                <a:moveTo>
                  <a:pt x="96966" y="996"/>
                </a:moveTo>
                <a:lnTo>
                  <a:pt x="96966" y="16034"/>
                </a:lnTo>
                <a:lnTo>
                  <a:pt x="95234" y="16034"/>
                </a:lnTo>
                <a:lnTo>
                  <a:pt x="95234" y="9630"/>
                </a:lnTo>
                <a:lnTo>
                  <a:pt x="94712" y="16034"/>
                </a:lnTo>
                <a:lnTo>
                  <a:pt x="92791" y="16034"/>
                </a:lnTo>
                <a:lnTo>
                  <a:pt x="92269" y="9630"/>
                </a:lnTo>
                <a:lnTo>
                  <a:pt x="92269" y="16034"/>
                </a:lnTo>
                <a:lnTo>
                  <a:pt x="90538" y="16034"/>
                </a:lnTo>
                <a:lnTo>
                  <a:pt x="90538" y="996"/>
                </a:lnTo>
                <a:lnTo>
                  <a:pt x="93337" y="996"/>
                </a:lnTo>
                <a:lnTo>
                  <a:pt x="93764" y="6120"/>
                </a:lnTo>
                <a:lnTo>
                  <a:pt x="94167" y="996"/>
                </a:lnTo>
                <a:close/>
                <a:moveTo>
                  <a:pt x="104437" y="996"/>
                </a:moveTo>
                <a:lnTo>
                  <a:pt x="104437" y="16034"/>
                </a:lnTo>
                <a:lnTo>
                  <a:pt x="102706" y="16034"/>
                </a:lnTo>
                <a:lnTo>
                  <a:pt x="102706" y="9630"/>
                </a:lnTo>
                <a:lnTo>
                  <a:pt x="102184" y="16034"/>
                </a:lnTo>
                <a:lnTo>
                  <a:pt x="100263" y="16034"/>
                </a:lnTo>
                <a:lnTo>
                  <a:pt x="99741" y="9630"/>
                </a:lnTo>
                <a:lnTo>
                  <a:pt x="99741" y="16034"/>
                </a:lnTo>
                <a:lnTo>
                  <a:pt x="98009" y="16034"/>
                </a:lnTo>
                <a:lnTo>
                  <a:pt x="98009" y="996"/>
                </a:lnTo>
                <a:lnTo>
                  <a:pt x="100808" y="996"/>
                </a:lnTo>
                <a:lnTo>
                  <a:pt x="101235" y="6120"/>
                </a:lnTo>
                <a:lnTo>
                  <a:pt x="101638" y="996"/>
                </a:lnTo>
                <a:close/>
                <a:moveTo>
                  <a:pt x="111909" y="996"/>
                </a:moveTo>
                <a:lnTo>
                  <a:pt x="111909" y="16034"/>
                </a:lnTo>
                <a:lnTo>
                  <a:pt x="110178" y="16034"/>
                </a:lnTo>
                <a:lnTo>
                  <a:pt x="110178" y="9630"/>
                </a:lnTo>
                <a:lnTo>
                  <a:pt x="109656" y="16034"/>
                </a:lnTo>
                <a:lnTo>
                  <a:pt x="107734" y="16034"/>
                </a:lnTo>
                <a:lnTo>
                  <a:pt x="107213" y="9630"/>
                </a:lnTo>
                <a:lnTo>
                  <a:pt x="107213" y="16034"/>
                </a:lnTo>
                <a:lnTo>
                  <a:pt x="105481" y="16034"/>
                </a:lnTo>
                <a:lnTo>
                  <a:pt x="105481" y="996"/>
                </a:lnTo>
                <a:lnTo>
                  <a:pt x="108280" y="996"/>
                </a:lnTo>
                <a:lnTo>
                  <a:pt x="108707" y="6120"/>
                </a:lnTo>
                <a:lnTo>
                  <a:pt x="109110" y="996"/>
                </a:lnTo>
                <a:close/>
                <a:moveTo>
                  <a:pt x="119381" y="996"/>
                </a:moveTo>
                <a:lnTo>
                  <a:pt x="119381" y="16034"/>
                </a:lnTo>
                <a:lnTo>
                  <a:pt x="117649" y="16034"/>
                </a:lnTo>
                <a:lnTo>
                  <a:pt x="117649" y="9630"/>
                </a:lnTo>
                <a:lnTo>
                  <a:pt x="117127" y="16034"/>
                </a:lnTo>
                <a:lnTo>
                  <a:pt x="115206" y="16034"/>
                </a:lnTo>
                <a:lnTo>
                  <a:pt x="114684" y="9630"/>
                </a:lnTo>
                <a:lnTo>
                  <a:pt x="114684" y="16034"/>
                </a:lnTo>
                <a:lnTo>
                  <a:pt x="112953" y="16034"/>
                </a:lnTo>
                <a:lnTo>
                  <a:pt x="112953" y="996"/>
                </a:lnTo>
                <a:lnTo>
                  <a:pt x="115752" y="996"/>
                </a:lnTo>
                <a:lnTo>
                  <a:pt x="116179" y="6120"/>
                </a:lnTo>
                <a:lnTo>
                  <a:pt x="116582" y="996"/>
                </a:lnTo>
                <a:close/>
                <a:moveTo>
                  <a:pt x="126852" y="996"/>
                </a:moveTo>
                <a:lnTo>
                  <a:pt x="126852" y="16034"/>
                </a:lnTo>
                <a:lnTo>
                  <a:pt x="125121" y="16034"/>
                </a:lnTo>
                <a:lnTo>
                  <a:pt x="125121" y="9630"/>
                </a:lnTo>
                <a:lnTo>
                  <a:pt x="124599" y="16034"/>
                </a:lnTo>
                <a:lnTo>
                  <a:pt x="122678" y="16034"/>
                </a:lnTo>
                <a:lnTo>
                  <a:pt x="122156" y="9630"/>
                </a:lnTo>
                <a:lnTo>
                  <a:pt x="122156" y="16034"/>
                </a:lnTo>
                <a:lnTo>
                  <a:pt x="120424" y="16034"/>
                </a:lnTo>
                <a:lnTo>
                  <a:pt x="120424" y="996"/>
                </a:lnTo>
                <a:lnTo>
                  <a:pt x="123223" y="996"/>
                </a:lnTo>
                <a:lnTo>
                  <a:pt x="123650" y="6120"/>
                </a:lnTo>
                <a:lnTo>
                  <a:pt x="124054" y="996"/>
                </a:lnTo>
                <a:close/>
                <a:moveTo>
                  <a:pt x="134324" y="996"/>
                </a:moveTo>
                <a:lnTo>
                  <a:pt x="134324" y="16034"/>
                </a:lnTo>
                <a:lnTo>
                  <a:pt x="132593" y="16034"/>
                </a:lnTo>
                <a:lnTo>
                  <a:pt x="132593" y="9630"/>
                </a:lnTo>
                <a:lnTo>
                  <a:pt x="132071" y="16034"/>
                </a:lnTo>
                <a:lnTo>
                  <a:pt x="130149" y="16034"/>
                </a:lnTo>
                <a:lnTo>
                  <a:pt x="129628" y="9630"/>
                </a:lnTo>
                <a:lnTo>
                  <a:pt x="129628" y="16034"/>
                </a:lnTo>
                <a:lnTo>
                  <a:pt x="127896" y="16034"/>
                </a:lnTo>
                <a:lnTo>
                  <a:pt x="127896" y="996"/>
                </a:lnTo>
                <a:lnTo>
                  <a:pt x="130695" y="996"/>
                </a:lnTo>
                <a:lnTo>
                  <a:pt x="131122" y="6120"/>
                </a:lnTo>
                <a:lnTo>
                  <a:pt x="131525" y="996"/>
                </a:lnTo>
                <a:close/>
                <a:moveTo>
                  <a:pt x="141796" y="996"/>
                </a:moveTo>
                <a:lnTo>
                  <a:pt x="141796" y="16034"/>
                </a:lnTo>
                <a:lnTo>
                  <a:pt x="140064" y="16034"/>
                </a:lnTo>
                <a:lnTo>
                  <a:pt x="140064" y="9630"/>
                </a:lnTo>
                <a:lnTo>
                  <a:pt x="139542" y="16034"/>
                </a:lnTo>
                <a:lnTo>
                  <a:pt x="137621" y="16034"/>
                </a:lnTo>
                <a:lnTo>
                  <a:pt x="137099" y="9630"/>
                </a:lnTo>
                <a:lnTo>
                  <a:pt x="137099" y="16034"/>
                </a:lnTo>
                <a:lnTo>
                  <a:pt x="135368" y="16034"/>
                </a:lnTo>
                <a:lnTo>
                  <a:pt x="135368" y="996"/>
                </a:lnTo>
                <a:lnTo>
                  <a:pt x="138167" y="996"/>
                </a:lnTo>
                <a:lnTo>
                  <a:pt x="138594" y="6120"/>
                </a:lnTo>
                <a:lnTo>
                  <a:pt x="138997" y="996"/>
                </a:lnTo>
                <a:close/>
                <a:moveTo>
                  <a:pt x="149267" y="996"/>
                </a:moveTo>
                <a:lnTo>
                  <a:pt x="149267" y="16034"/>
                </a:lnTo>
                <a:lnTo>
                  <a:pt x="147536" y="16034"/>
                </a:lnTo>
                <a:lnTo>
                  <a:pt x="147536" y="9630"/>
                </a:lnTo>
                <a:lnTo>
                  <a:pt x="147014" y="16034"/>
                </a:lnTo>
                <a:lnTo>
                  <a:pt x="145093" y="16034"/>
                </a:lnTo>
                <a:lnTo>
                  <a:pt x="144571" y="9630"/>
                </a:lnTo>
                <a:lnTo>
                  <a:pt x="144571" y="16034"/>
                </a:lnTo>
                <a:lnTo>
                  <a:pt x="142839" y="16034"/>
                </a:lnTo>
                <a:lnTo>
                  <a:pt x="142839" y="996"/>
                </a:lnTo>
                <a:lnTo>
                  <a:pt x="145638" y="996"/>
                </a:lnTo>
                <a:lnTo>
                  <a:pt x="146065" y="6120"/>
                </a:lnTo>
                <a:lnTo>
                  <a:pt x="146469" y="996"/>
                </a:lnTo>
                <a:close/>
                <a:moveTo>
                  <a:pt x="156739" y="996"/>
                </a:moveTo>
                <a:lnTo>
                  <a:pt x="156739" y="16034"/>
                </a:lnTo>
                <a:lnTo>
                  <a:pt x="155008" y="16034"/>
                </a:lnTo>
                <a:lnTo>
                  <a:pt x="155008" y="9630"/>
                </a:lnTo>
                <a:lnTo>
                  <a:pt x="154486" y="16034"/>
                </a:lnTo>
                <a:lnTo>
                  <a:pt x="152564" y="16034"/>
                </a:lnTo>
                <a:lnTo>
                  <a:pt x="152043" y="9630"/>
                </a:lnTo>
                <a:lnTo>
                  <a:pt x="152043" y="16034"/>
                </a:lnTo>
                <a:lnTo>
                  <a:pt x="150311" y="16034"/>
                </a:lnTo>
                <a:lnTo>
                  <a:pt x="150311" y="996"/>
                </a:lnTo>
                <a:lnTo>
                  <a:pt x="153110" y="996"/>
                </a:lnTo>
                <a:lnTo>
                  <a:pt x="153537" y="6120"/>
                </a:lnTo>
                <a:lnTo>
                  <a:pt x="153940" y="996"/>
                </a:lnTo>
                <a:close/>
                <a:moveTo>
                  <a:pt x="164211" y="996"/>
                </a:moveTo>
                <a:lnTo>
                  <a:pt x="164211" y="16034"/>
                </a:lnTo>
                <a:lnTo>
                  <a:pt x="162479" y="16034"/>
                </a:lnTo>
                <a:lnTo>
                  <a:pt x="162479" y="9630"/>
                </a:lnTo>
                <a:lnTo>
                  <a:pt x="161957" y="16034"/>
                </a:lnTo>
                <a:lnTo>
                  <a:pt x="160036" y="16034"/>
                </a:lnTo>
                <a:lnTo>
                  <a:pt x="159514" y="9630"/>
                </a:lnTo>
                <a:lnTo>
                  <a:pt x="159514" y="16034"/>
                </a:lnTo>
                <a:lnTo>
                  <a:pt x="157783" y="16034"/>
                </a:lnTo>
                <a:lnTo>
                  <a:pt x="157783" y="996"/>
                </a:lnTo>
                <a:lnTo>
                  <a:pt x="160582" y="996"/>
                </a:lnTo>
                <a:lnTo>
                  <a:pt x="161009" y="6120"/>
                </a:lnTo>
                <a:lnTo>
                  <a:pt x="161412" y="996"/>
                </a:lnTo>
                <a:close/>
                <a:moveTo>
                  <a:pt x="171682" y="996"/>
                </a:moveTo>
                <a:lnTo>
                  <a:pt x="171682" y="16034"/>
                </a:lnTo>
                <a:lnTo>
                  <a:pt x="169951" y="16034"/>
                </a:lnTo>
                <a:lnTo>
                  <a:pt x="169951" y="9630"/>
                </a:lnTo>
                <a:lnTo>
                  <a:pt x="169429" y="16034"/>
                </a:lnTo>
                <a:lnTo>
                  <a:pt x="167508" y="16034"/>
                </a:lnTo>
                <a:lnTo>
                  <a:pt x="166986" y="9630"/>
                </a:lnTo>
                <a:lnTo>
                  <a:pt x="166986" y="16034"/>
                </a:lnTo>
                <a:lnTo>
                  <a:pt x="165254" y="16034"/>
                </a:lnTo>
                <a:lnTo>
                  <a:pt x="165254" y="996"/>
                </a:lnTo>
                <a:lnTo>
                  <a:pt x="168053" y="996"/>
                </a:lnTo>
                <a:lnTo>
                  <a:pt x="168480" y="6120"/>
                </a:lnTo>
                <a:lnTo>
                  <a:pt x="168884" y="996"/>
                </a:lnTo>
                <a:close/>
                <a:moveTo>
                  <a:pt x="179154" y="996"/>
                </a:moveTo>
                <a:lnTo>
                  <a:pt x="179154" y="16034"/>
                </a:lnTo>
                <a:lnTo>
                  <a:pt x="177423" y="16034"/>
                </a:lnTo>
                <a:lnTo>
                  <a:pt x="177423" y="9630"/>
                </a:lnTo>
                <a:lnTo>
                  <a:pt x="176901" y="16034"/>
                </a:lnTo>
                <a:lnTo>
                  <a:pt x="174979" y="16034"/>
                </a:lnTo>
                <a:lnTo>
                  <a:pt x="174458" y="9630"/>
                </a:lnTo>
                <a:lnTo>
                  <a:pt x="174458" y="16034"/>
                </a:lnTo>
                <a:lnTo>
                  <a:pt x="172726" y="16034"/>
                </a:lnTo>
                <a:lnTo>
                  <a:pt x="172726" y="996"/>
                </a:lnTo>
                <a:lnTo>
                  <a:pt x="175525" y="996"/>
                </a:lnTo>
                <a:lnTo>
                  <a:pt x="175952" y="6120"/>
                </a:lnTo>
                <a:lnTo>
                  <a:pt x="176355" y="996"/>
                </a:lnTo>
                <a:close/>
                <a:moveTo>
                  <a:pt x="186626" y="996"/>
                </a:moveTo>
                <a:lnTo>
                  <a:pt x="186626" y="16034"/>
                </a:lnTo>
                <a:lnTo>
                  <a:pt x="184894" y="16034"/>
                </a:lnTo>
                <a:lnTo>
                  <a:pt x="184894" y="9630"/>
                </a:lnTo>
                <a:lnTo>
                  <a:pt x="184372" y="16034"/>
                </a:lnTo>
                <a:lnTo>
                  <a:pt x="182451" y="16034"/>
                </a:lnTo>
                <a:lnTo>
                  <a:pt x="181929" y="9630"/>
                </a:lnTo>
                <a:lnTo>
                  <a:pt x="181929" y="16034"/>
                </a:lnTo>
                <a:lnTo>
                  <a:pt x="180198" y="16034"/>
                </a:lnTo>
                <a:lnTo>
                  <a:pt x="180198" y="996"/>
                </a:lnTo>
                <a:lnTo>
                  <a:pt x="182997" y="996"/>
                </a:lnTo>
                <a:lnTo>
                  <a:pt x="183424" y="6120"/>
                </a:lnTo>
                <a:lnTo>
                  <a:pt x="183827" y="996"/>
                </a:lnTo>
                <a:close/>
                <a:moveTo>
                  <a:pt x="194097" y="996"/>
                </a:moveTo>
                <a:lnTo>
                  <a:pt x="194097" y="16034"/>
                </a:lnTo>
                <a:lnTo>
                  <a:pt x="192366" y="16034"/>
                </a:lnTo>
                <a:lnTo>
                  <a:pt x="192366" y="9630"/>
                </a:lnTo>
                <a:lnTo>
                  <a:pt x="191844" y="16034"/>
                </a:lnTo>
                <a:lnTo>
                  <a:pt x="189923" y="16034"/>
                </a:lnTo>
                <a:lnTo>
                  <a:pt x="189401" y="9630"/>
                </a:lnTo>
                <a:lnTo>
                  <a:pt x="189401" y="16034"/>
                </a:lnTo>
                <a:lnTo>
                  <a:pt x="187669" y="16034"/>
                </a:lnTo>
                <a:lnTo>
                  <a:pt x="187669" y="996"/>
                </a:lnTo>
                <a:lnTo>
                  <a:pt x="190468" y="996"/>
                </a:lnTo>
                <a:lnTo>
                  <a:pt x="190895" y="6120"/>
                </a:lnTo>
                <a:lnTo>
                  <a:pt x="191299" y="996"/>
                </a:lnTo>
                <a:close/>
                <a:moveTo>
                  <a:pt x="201569" y="996"/>
                </a:moveTo>
                <a:lnTo>
                  <a:pt x="201569" y="16034"/>
                </a:lnTo>
                <a:lnTo>
                  <a:pt x="199838" y="16034"/>
                </a:lnTo>
                <a:lnTo>
                  <a:pt x="199838" y="9630"/>
                </a:lnTo>
                <a:lnTo>
                  <a:pt x="199316" y="16034"/>
                </a:lnTo>
                <a:lnTo>
                  <a:pt x="197395" y="16034"/>
                </a:lnTo>
                <a:lnTo>
                  <a:pt x="196873" y="9630"/>
                </a:lnTo>
                <a:lnTo>
                  <a:pt x="196873" y="16034"/>
                </a:lnTo>
                <a:lnTo>
                  <a:pt x="195141" y="16034"/>
                </a:lnTo>
                <a:lnTo>
                  <a:pt x="195141" y="996"/>
                </a:lnTo>
                <a:lnTo>
                  <a:pt x="197940" y="996"/>
                </a:lnTo>
                <a:lnTo>
                  <a:pt x="198367" y="6120"/>
                </a:lnTo>
                <a:lnTo>
                  <a:pt x="198770" y="996"/>
                </a:lnTo>
                <a:close/>
                <a:moveTo>
                  <a:pt x="209041" y="996"/>
                </a:moveTo>
                <a:lnTo>
                  <a:pt x="209041" y="16034"/>
                </a:lnTo>
                <a:lnTo>
                  <a:pt x="207309" y="16034"/>
                </a:lnTo>
                <a:lnTo>
                  <a:pt x="207309" y="9630"/>
                </a:lnTo>
                <a:lnTo>
                  <a:pt x="206787" y="16034"/>
                </a:lnTo>
                <a:lnTo>
                  <a:pt x="204866" y="16034"/>
                </a:lnTo>
                <a:lnTo>
                  <a:pt x="204344" y="9630"/>
                </a:lnTo>
                <a:lnTo>
                  <a:pt x="204344" y="16034"/>
                </a:lnTo>
                <a:lnTo>
                  <a:pt x="202613" y="16034"/>
                </a:lnTo>
                <a:lnTo>
                  <a:pt x="202613" y="996"/>
                </a:lnTo>
                <a:lnTo>
                  <a:pt x="205412" y="996"/>
                </a:lnTo>
                <a:lnTo>
                  <a:pt x="205839" y="6120"/>
                </a:lnTo>
                <a:lnTo>
                  <a:pt x="206242" y="996"/>
                </a:lnTo>
                <a:close/>
                <a:moveTo>
                  <a:pt x="216513" y="996"/>
                </a:moveTo>
                <a:lnTo>
                  <a:pt x="216513" y="16034"/>
                </a:lnTo>
                <a:lnTo>
                  <a:pt x="214781" y="16034"/>
                </a:lnTo>
                <a:lnTo>
                  <a:pt x="214781" y="9630"/>
                </a:lnTo>
                <a:lnTo>
                  <a:pt x="214259" y="16034"/>
                </a:lnTo>
                <a:lnTo>
                  <a:pt x="212338" y="16034"/>
                </a:lnTo>
                <a:lnTo>
                  <a:pt x="211816" y="9630"/>
                </a:lnTo>
                <a:lnTo>
                  <a:pt x="211816" y="16034"/>
                </a:lnTo>
                <a:lnTo>
                  <a:pt x="210084" y="16034"/>
                </a:lnTo>
                <a:lnTo>
                  <a:pt x="210084" y="996"/>
                </a:lnTo>
                <a:lnTo>
                  <a:pt x="212883" y="996"/>
                </a:lnTo>
                <a:lnTo>
                  <a:pt x="213310" y="6120"/>
                </a:lnTo>
                <a:lnTo>
                  <a:pt x="213714" y="996"/>
                </a:lnTo>
                <a:close/>
                <a:moveTo>
                  <a:pt x="223984" y="996"/>
                </a:moveTo>
                <a:lnTo>
                  <a:pt x="223984" y="16034"/>
                </a:lnTo>
                <a:lnTo>
                  <a:pt x="222253" y="16034"/>
                </a:lnTo>
                <a:lnTo>
                  <a:pt x="222253" y="9630"/>
                </a:lnTo>
                <a:lnTo>
                  <a:pt x="221731" y="16034"/>
                </a:lnTo>
                <a:lnTo>
                  <a:pt x="219810" y="16034"/>
                </a:lnTo>
                <a:lnTo>
                  <a:pt x="219288" y="9630"/>
                </a:lnTo>
                <a:lnTo>
                  <a:pt x="219288" y="16034"/>
                </a:lnTo>
                <a:lnTo>
                  <a:pt x="217556" y="16034"/>
                </a:lnTo>
                <a:lnTo>
                  <a:pt x="217556" y="996"/>
                </a:lnTo>
                <a:lnTo>
                  <a:pt x="220355" y="996"/>
                </a:lnTo>
                <a:lnTo>
                  <a:pt x="220782" y="6120"/>
                </a:lnTo>
                <a:lnTo>
                  <a:pt x="221185" y="996"/>
                </a:lnTo>
                <a:close/>
                <a:moveTo>
                  <a:pt x="231456" y="996"/>
                </a:moveTo>
                <a:lnTo>
                  <a:pt x="231456" y="16034"/>
                </a:lnTo>
                <a:lnTo>
                  <a:pt x="229724" y="16034"/>
                </a:lnTo>
                <a:lnTo>
                  <a:pt x="229724" y="9630"/>
                </a:lnTo>
                <a:lnTo>
                  <a:pt x="229202" y="16034"/>
                </a:lnTo>
                <a:lnTo>
                  <a:pt x="227281" y="16034"/>
                </a:lnTo>
                <a:lnTo>
                  <a:pt x="226759" y="9630"/>
                </a:lnTo>
                <a:lnTo>
                  <a:pt x="226759" y="16034"/>
                </a:lnTo>
                <a:lnTo>
                  <a:pt x="225028" y="16034"/>
                </a:lnTo>
                <a:lnTo>
                  <a:pt x="225028" y="996"/>
                </a:lnTo>
                <a:lnTo>
                  <a:pt x="227827" y="996"/>
                </a:lnTo>
                <a:lnTo>
                  <a:pt x="228254" y="6120"/>
                </a:lnTo>
                <a:lnTo>
                  <a:pt x="228657" y="996"/>
                </a:lnTo>
                <a:close/>
                <a:moveTo>
                  <a:pt x="238928" y="996"/>
                </a:moveTo>
                <a:lnTo>
                  <a:pt x="238928" y="16034"/>
                </a:lnTo>
                <a:lnTo>
                  <a:pt x="237196" y="16034"/>
                </a:lnTo>
                <a:lnTo>
                  <a:pt x="237196" y="9630"/>
                </a:lnTo>
                <a:lnTo>
                  <a:pt x="236674" y="16034"/>
                </a:lnTo>
                <a:lnTo>
                  <a:pt x="234753" y="16034"/>
                </a:lnTo>
                <a:lnTo>
                  <a:pt x="234231" y="9630"/>
                </a:lnTo>
                <a:lnTo>
                  <a:pt x="234231" y="16034"/>
                </a:lnTo>
                <a:lnTo>
                  <a:pt x="232500" y="16034"/>
                </a:lnTo>
                <a:lnTo>
                  <a:pt x="232500" y="996"/>
                </a:lnTo>
                <a:lnTo>
                  <a:pt x="235298" y="996"/>
                </a:lnTo>
                <a:lnTo>
                  <a:pt x="235725" y="6120"/>
                </a:lnTo>
                <a:lnTo>
                  <a:pt x="236129" y="996"/>
                </a:lnTo>
                <a:close/>
                <a:moveTo>
                  <a:pt x="246399" y="996"/>
                </a:moveTo>
                <a:lnTo>
                  <a:pt x="246399" y="16034"/>
                </a:lnTo>
                <a:lnTo>
                  <a:pt x="244668" y="16034"/>
                </a:lnTo>
                <a:lnTo>
                  <a:pt x="244668" y="9630"/>
                </a:lnTo>
                <a:lnTo>
                  <a:pt x="244146" y="16034"/>
                </a:lnTo>
                <a:lnTo>
                  <a:pt x="242225" y="16034"/>
                </a:lnTo>
                <a:lnTo>
                  <a:pt x="241703" y="9630"/>
                </a:lnTo>
                <a:lnTo>
                  <a:pt x="241703" y="16034"/>
                </a:lnTo>
                <a:lnTo>
                  <a:pt x="239971" y="16034"/>
                </a:lnTo>
                <a:lnTo>
                  <a:pt x="239971" y="996"/>
                </a:lnTo>
                <a:lnTo>
                  <a:pt x="242770" y="996"/>
                </a:lnTo>
                <a:lnTo>
                  <a:pt x="243197" y="6120"/>
                </a:lnTo>
                <a:lnTo>
                  <a:pt x="243600" y="996"/>
                </a:lnTo>
                <a:close/>
                <a:moveTo>
                  <a:pt x="253871" y="996"/>
                </a:moveTo>
                <a:lnTo>
                  <a:pt x="253871" y="16034"/>
                </a:lnTo>
                <a:lnTo>
                  <a:pt x="252139" y="16034"/>
                </a:lnTo>
                <a:lnTo>
                  <a:pt x="252139" y="9630"/>
                </a:lnTo>
                <a:lnTo>
                  <a:pt x="251618" y="16034"/>
                </a:lnTo>
                <a:lnTo>
                  <a:pt x="249696" y="16034"/>
                </a:lnTo>
                <a:lnTo>
                  <a:pt x="249174" y="9630"/>
                </a:lnTo>
                <a:lnTo>
                  <a:pt x="249174" y="16034"/>
                </a:lnTo>
                <a:lnTo>
                  <a:pt x="247443" y="16034"/>
                </a:lnTo>
                <a:lnTo>
                  <a:pt x="247443" y="996"/>
                </a:lnTo>
                <a:lnTo>
                  <a:pt x="250242" y="996"/>
                </a:lnTo>
                <a:lnTo>
                  <a:pt x="250669" y="6120"/>
                </a:lnTo>
                <a:lnTo>
                  <a:pt x="251072" y="996"/>
                </a:lnTo>
                <a:close/>
                <a:moveTo>
                  <a:pt x="261343" y="996"/>
                </a:moveTo>
                <a:lnTo>
                  <a:pt x="261343" y="16034"/>
                </a:lnTo>
                <a:lnTo>
                  <a:pt x="259611" y="16034"/>
                </a:lnTo>
                <a:lnTo>
                  <a:pt x="259611" y="9630"/>
                </a:lnTo>
                <a:lnTo>
                  <a:pt x="259089" y="16034"/>
                </a:lnTo>
                <a:lnTo>
                  <a:pt x="257168" y="16034"/>
                </a:lnTo>
                <a:lnTo>
                  <a:pt x="256646" y="9630"/>
                </a:lnTo>
                <a:lnTo>
                  <a:pt x="256646" y="16034"/>
                </a:lnTo>
                <a:lnTo>
                  <a:pt x="254915" y="16034"/>
                </a:lnTo>
                <a:lnTo>
                  <a:pt x="254915" y="996"/>
                </a:lnTo>
                <a:lnTo>
                  <a:pt x="257713" y="996"/>
                </a:lnTo>
                <a:lnTo>
                  <a:pt x="258140" y="6120"/>
                </a:lnTo>
                <a:lnTo>
                  <a:pt x="258544" y="996"/>
                </a:lnTo>
                <a:close/>
                <a:moveTo>
                  <a:pt x="268814" y="996"/>
                </a:moveTo>
                <a:lnTo>
                  <a:pt x="268814" y="16034"/>
                </a:lnTo>
                <a:lnTo>
                  <a:pt x="267083" y="16034"/>
                </a:lnTo>
                <a:lnTo>
                  <a:pt x="267083" y="9630"/>
                </a:lnTo>
                <a:lnTo>
                  <a:pt x="266561" y="16034"/>
                </a:lnTo>
                <a:lnTo>
                  <a:pt x="264640" y="16034"/>
                </a:lnTo>
                <a:lnTo>
                  <a:pt x="264118" y="9630"/>
                </a:lnTo>
                <a:lnTo>
                  <a:pt x="264118" y="16034"/>
                </a:lnTo>
                <a:lnTo>
                  <a:pt x="262386" y="16034"/>
                </a:lnTo>
                <a:lnTo>
                  <a:pt x="262386" y="996"/>
                </a:lnTo>
                <a:lnTo>
                  <a:pt x="265185" y="996"/>
                </a:lnTo>
                <a:lnTo>
                  <a:pt x="265612" y="6120"/>
                </a:lnTo>
                <a:lnTo>
                  <a:pt x="266015" y="996"/>
                </a:lnTo>
                <a:close/>
                <a:moveTo>
                  <a:pt x="276286" y="996"/>
                </a:moveTo>
                <a:lnTo>
                  <a:pt x="276286" y="16034"/>
                </a:lnTo>
                <a:lnTo>
                  <a:pt x="274554" y="16034"/>
                </a:lnTo>
                <a:lnTo>
                  <a:pt x="274554" y="9630"/>
                </a:lnTo>
                <a:lnTo>
                  <a:pt x="274033" y="16034"/>
                </a:lnTo>
                <a:lnTo>
                  <a:pt x="272111" y="16034"/>
                </a:lnTo>
                <a:lnTo>
                  <a:pt x="271589" y="9630"/>
                </a:lnTo>
                <a:lnTo>
                  <a:pt x="271589" y="16034"/>
                </a:lnTo>
                <a:lnTo>
                  <a:pt x="269858" y="16034"/>
                </a:lnTo>
                <a:lnTo>
                  <a:pt x="269858" y="996"/>
                </a:lnTo>
                <a:lnTo>
                  <a:pt x="272657" y="996"/>
                </a:lnTo>
                <a:lnTo>
                  <a:pt x="273084" y="6120"/>
                </a:lnTo>
                <a:lnTo>
                  <a:pt x="273487" y="996"/>
                </a:lnTo>
                <a:close/>
                <a:moveTo>
                  <a:pt x="283758" y="996"/>
                </a:moveTo>
                <a:lnTo>
                  <a:pt x="283758" y="16034"/>
                </a:lnTo>
                <a:lnTo>
                  <a:pt x="282026" y="16034"/>
                </a:lnTo>
                <a:lnTo>
                  <a:pt x="282026" y="9630"/>
                </a:lnTo>
                <a:lnTo>
                  <a:pt x="281504" y="16034"/>
                </a:lnTo>
                <a:lnTo>
                  <a:pt x="279583" y="16034"/>
                </a:lnTo>
                <a:lnTo>
                  <a:pt x="279061" y="9630"/>
                </a:lnTo>
                <a:lnTo>
                  <a:pt x="279061" y="16034"/>
                </a:lnTo>
                <a:lnTo>
                  <a:pt x="277330" y="16034"/>
                </a:lnTo>
                <a:lnTo>
                  <a:pt x="277330" y="996"/>
                </a:lnTo>
                <a:lnTo>
                  <a:pt x="280128" y="996"/>
                </a:lnTo>
                <a:lnTo>
                  <a:pt x="280555" y="6120"/>
                </a:lnTo>
                <a:lnTo>
                  <a:pt x="280959" y="996"/>
                </a:lnTo>
                <a:close/>
                <a:moveTo>
                  <a:pt x="276310" y="16746"/>
                </a:moveTo>
                <a:lnTo>
                  <a:pt x="276310" y="31760"/>
                </a:lnTo>
                <a:lnTo>
                  <a:pt x="274578" y="31760"/>
                </a:lnTo>
                <a:lnTo>
                  <a:pt x="274578" y="25356"/>
                </a:lnTo>
                <a:lnTo>
                  <a:pt x="274056" y="31760"/>
                </a:lnTo>
                <a:lnTo>
                  <a:pt x="272159" y="31760"/>
                </a:lnTo>
                <a:lnTo>
                  <a:pt x="271613" y="25356"/>
                </a:lnTo>
                <a:lnTo>
                  <a:pt x="271613" y="31760"/>
                </a:lnTo>
                <a:lnTo>
                  <a:pt x="269882" y="31760"/>
                </a:lnTo>
                <a:lnTo>
                  <a:pt x="269882" y="16746"/>
                </a:lnTo>
                <a:lnTo>
                  <a:pt x="272681" y="16746"/>
                </a:lnTo>
                <a:lnTo>
                  <a:pt x="273107" y="21846"/>
                </a:lnTo>
                <a:lnTo>
                  <a:pt x="273534" y="16746"/>
                </a:lnTo>
                <a:close/>
                <a:moveTo>
                  <a:pt x="283781" y="16746"/>
                </a:moveTo>
                <a:lnTo>
                  <a:pt x="283781" y="31760"/>
                </a:lnTo>
                <a:lnTo>
                  <a:pt x="282050" y="31760"/>
                </a:lnTo>
                <a:lnTo>
                  <a:pt x="282050" y="25356"/>
                </a:lnTo>
                <a:lnTo>
                  <a:pt x="281528" y="31760"/>
                </a:lnTo>
                <a:lnTo>
                  <a:pt x="279630" y="31760"/>
                </a:lnTo>
                <a:lnTo>
                  <a:pt x="279085" y="25356"/>
                </a:lnTo>
                <a:lnTo>
                  <a:pt x="279085" y="31760"/>
                </a:lnTo>
                <a:lnTo>
                  <a:pt x="277353" y="31760"/>
                </a:lnTo>
                <a:lnTo>
                  <a:pt x="277353" y="16746"/>
                </a:lnTo>
                <a:lnTo>
                  <a:pt x="280152" y="16746"/>
                </a:lnTo>
                <a:lnTo>
                  <a:pt x="280579" y="21846"/>
                </a:lnTo>
                <a:lnTo>
                  <a:pt x="281006" y="16746"/>
                </a:lnTo>
                <a:close/>
                <a:moveTo>
                  <a:pt x="216536" y="16770"/>
                </a:moveTo>
                <a:lnTo>
                  <a:pt x="216536" y="31784"/>
                </a:lnTo>
                <a:lnTo>
                  <a:pt x="214805" y="31784"/>
                </a:lnTo>
                <a:lnTo>
                  <a:pt x="214805" y="25380"/>
                </a:lnTo>
                <a:lnTo>
                  <a:pt x="214283" y="31784"/>
                </a:lnTo>
                <a:lnTo>
                  <a:pt x="212385" y="31784"/>
                </a:lnTo>
                <a:lnTo>
                  <a:pt x="211840" y="25380"/>
                </a:lnTo>
                <a:lnTo>
                  <a:pt x="211840" y="31784"/>
                </a:lnTo>
                <a:lnTo>
                  <a:pt x="210108" y="31784"/>
                </a:lnTo>
                <a:lnTo>
                  <a:pt x="210108" y="16770"/>
                </a:lnTo>
                <a:lnTo>
                  <a:pt x="212907" y="16770"/>
                </a:lnTo>
                <a:lnTo>
                  <a:pt x="213334" y="21869"/>
                </a:lnTo>
                <a:lnTo>
                  <a:pt x="213737" y="16770"/>
                </a:lnTo>
                <a:close/>
                <a:moveTo>
                  <a:pt x="224008" y="16770"/>
                </a:moveTo>
                <a:lnTo>
                  <a:pt x="224008" y="31784"/>
                </a:lnTo>
                <a:lnTo>
                  <a:pt x="222276" y="31784"/>
                </a:lnTo>
                <a:lnTo>
                  <a:pt x="222276" y="25380"/>
                </a:lnTo>
                <a:lnTo>
                  <a:pt x="221755" y="31784"/>
                </a:lnTo>
                <a:lnTo>
                  <a:pt x="219857" y="31784"/>
                </a:lnTo>
                <a:lnTo>
                  <a:pt x="219311" y="25380"/>
                </a:lnTo>
                <a:lnTo>
                  <a:pt x="219311" y="31784"/>
                </a:lnTo>
                <a:lnTo>
                  <a:pt x="217580" y="31784"/>
                </a:lnTo>
                <a:lnTo>
                  <a:pt x="217580" y="16770"/>
                </a:lnTo>
                <a:lnTo>
                  <a:pt x="220379" y="16770"/>
                </a:lnTo>
                <a:lnTo>
                  <a:pt x="220806" y="21869"/>
                </a:lnTo>
                <a:lnTo>
                  <a:pt x="221233" y="16770"/>
                </a:lnTo>
                <a:close/>
                <a:moveTo>
                  <a:pt x="231480" y="16770"/>
                </a:moveTo>
                <a:lnTo>
                  <a:pt x="231480" y="31784"/>
                </a:lnTo>
                <a:lnTo>
                  <a:pt x="229748" y="31784"/>
                </a:lnTo>
                <a:lnTo>
                  <a:pt x="229748" y="25380"/>
                </a:lnTo>
                <a:lnTo>
                  <a:pt x="229226" y="31784"/>
                </a:lnTo>
                <a:lnTo>
                  <a:pt x="227329" y="31784"/>
                </a:lnTo>
                <a:lnTo>
                  <a:pt x="226783" y="25380"/>
                </a:lnTo>
                <a:lnTo>
                  <a:pt x="226783" y="31784"/>
                </a:lnTo>
                <a:lnTo>
                  <a:pt x="225052" y="31784"/>
                </a:lnTo>
                <a:lnTo>
                  <a:pt x="225052" y="16770"/>
                </a:lnTo>
                <a:lnTo>
                  <a:pt x="227850" y="16770"/>
                </a:lnTo>
                <a:lnTo>
                  <a:pt x="228277" y="21869"/>
                </a:lnTo>
                <a:lnTo>
                  <a:pt x="228681" y="16770"/>
                </a:lnTo>
                <a:close/>
                <a:moveTo>
                  <a:pt x="238951" y="16770"/>
                </a:moveTo>
                <a:lnTo>
                  <a:pt x="238951" y="31784"/>
                </a:lnTo>
                <a:lnTo>
                  <a:pt x="237220" y="31784"/>
                </a:lnTo>
                <a:lnTo>
                  <a:pt x="237220" y="25380"/>
                </a:lnTo>
                <a:lnTo>
                  <a:pt x="236698" y="31784"/>
                </a:lnTo>
                <a:lnTo>
                  <a:pt x="234800" y="31784"/>
                </a:lnTo>
                <a:lnTo>
                  <a:pt x="234255" y="25380"/>
                </a:lnTo>
                <a:lnTo>
                  <a:pt x="234255" y="31784"/>
                </a:lnTo>
                <a:lnTo>
                  <a:pt x="232523" y="31784"/>
                </a:lnTo>
                <a:lnTo>
                  <a:pt x="232523" y="16770"/>
                </a:lnTo>
                <a:lnTo>
                  <a:pt x="235322" y="16770"/>
                </a:lnTo>
                <a:lnTo>
                  <a:pt x="235749" y="21869"/>
                </a:lnTo>
                <a:lnTo>
                  <a:pt x="236176" y="16770"/>
                </a:lnTo>
                <a:close/>
                <a:moveTo>
                  <a:pt x="246423" y="16770"/>
                </a:moveTo>
                <a:lnTo>
                  <a:pt x="246423" y="31784"/>
                </a:lnTo>
                <a:lnTo>
                  <a:pt x="244691" y="31784"/>
                </a:lnTo>
                <a:lnTo>
                  <a:pt x="244691" y="25380"/>
                </a:lnTo>
                <a:lnTo>
                  <a:pt x="244170" y="31784"/>
                </a:lnTo>
                <a:lnTo>
                  <a:pt x="242272" y="31784"/>
                </a:lnTo>
                <a:lnTo>
                  <a:pt x="241726" y="25380"/>
                </a:lnTo>
                <a:lnTo>
                  <a:pt x="241726" y="31784"/>
                </a:lnTo>
                <a:lnTo>
                  <a:pt x="239995" y="31784"/>
                </a:lnTo>
                <a:lnTo>
                  <a:pt x="239995" y="16770"/>
                </a:lnTo>
                <a:lnTo>
                  <a:pt x="242794" y="16770"/>
                </a:lnTo>
                <a:lnTo>
                  <a:pt x="243221" y="21869"/>
                </a:lnTo>
                <a:lnTo>
                  <a:pt x="243624" y="16770"/>
                </a:lnTo>
                <a:close/>
                <a:moveTo>
                  <a:pt x="253895" y="16746"/>
                </a:moveTo>
                <a:lnTo>
                  <a:pt x="253895" y="31784"/>
                </a:lnTo>
                <a:lnTo>
                  <a:pt x="252163" y="31784"/>
                </a:lnTo>
                <a:lnTo>
                  <a:pt x="252163" y="25380"/>
                </a:lnTo>
                <a:lnTo>
                  <a:pt x="251641" y="31784"/>
                </a:lnTo>
                <a:lnTo>
                  <a:pt x="249744" y="31784"/>
                </a:lnTo>
                <a:lnTo>
                  <a:pt x="249198" y="25380"/>
                </a:lnTo>
                <a:lnTo>
                  <a:pt x="249198" y="31784"/>
                </a:lnTo>
                <a:lnTo>
                  <a:pt x="247467" y="31784"/>
                </a:lnTo>
                <a:lnTo>
                  <a:pt x="247467" y="16746"/>
                </a:lnTo>
                <a:lnTo>
                  <a:pt x="250265" y="16746"/>
                </a:lnTo>
                <a:lnTo>
                  <a:pt x="250692" y="21869"/>
                </a:lnTo>
                <a:lnTo>
                  <a:pt x="251119" y="16746"/>
                </a:lnTo>
                <a:close/>
                <a:moveTo>
                  <a:pt x="261366" y="16746"/>
                </a:moveTo>
                <a:lnTo>
                  <a:pt x="261366" y="31784"/>
                </a:lnTo>
                <a:lnTo>
                  <a:pt x="259635" y="31784"/>
                </a:lnTo>
                <a:lnTo>
                  <a:pt x="259635" y="25380"/>
                </a:lnTo>
                <a:lnTo>
                  <a:pt x="259113" y="31784"/>
                </a:lnTo>
                <a:lnTo>
                  <a:pt x="257215" y="31784"/>
                </a:lnTo>
                <a:lnTo>
                  <a:pt x="256670" y="25380"/>
                </a:lnTo>
                <a:lnTo>
                  <a:pt x="256670" y="31784"/>
                </a:lnTo>
                <a:lnTo>
                  <a:pt x="254938" y="31784"/>
                </a:lnTo>
                <a:lnTo>
                  <a:pt x="254938" y="16746"/>
                </a:lnTo>
                <a:lnTo>
                  <a:pt x="257737" y="16746"/>
                </a:lnTo>
                <a:lnTo>
                  <a:pt x="258164" y="21869"/>
                </a:lnTo>
                <a:lnTo>
                  <a:pt x="258567" y="16746"/>
                </a:lnTo>
                <a:close/>
                <a:moveTo>
                  <a:pt x="268838" y="16746"/>
                </a:moveTo>
                <a:lnTo>
                  <a:pt x="268838" y="31784"/>
                </a:lnTo>
                <a:lnTo>
                  <a:pt x="267106" y="31784"/>
                </a:lnTo>
                <a:lnTo>
                  <a:pt x="267106" y="25356"/>
                </a:lnTo>
                <a:lnTo>
                  <a:pt x="266585" y="31784"/>
                </a:lnTo>
                <a:lnTo>
                  <a:pt x="264687" y="31784"/>
                </a:lnTo>
                <a:lnTo>
                  <a:pt x="264141" y="25356"/>
                </a:lnTo>
                <a:lnTo>
                  <a:pt x="264141" y="31784"/>
                </a:lnTo>
                <a:lnTo>
                  <a:pt x="262410" y="31784"/>
                </a:lnTo>
                <a:lnTo>
                  <a:pt x="262410" y="16746"/>
                </a:lnTo>
                <a:lnTo>
                  <a:pt x="265209" y="16746"/>
                </a:lnTo>
                <a:lnTo>
                  <a:pt x="265636" y="21846"/>
                </a:lnTo>
                <a:lnTo>
                  <a:pt x="266063" y="16746"/>
                </a:lnTo>
                <a:close/>
                <a:moveTo>
                  <a:pt x="156763" y="16793"/>
                </a:moveTo>
                <a:lnTo>
                  <a:pt x="156763" y="31808"/>
                </a:lnTo>
                <a:lnTo>
                  <a:pt x="155031" y="31808"/>
                </a:lnTo>
                <a:lnTo>
                  <a:pt x="155031" y="25404"/>
                </a:lnTo>
                <a:lnTo>
                  <a:pt x="154509" y="31808"/>
                </a:lnTo>
                <a:lnTo>
                  <a:pt x="152612" y="31808"/>
                </a:lnTo>
                <a:lnTo>
                  <a:pt x="152066" y="25404"/>
                </a:lnTo>
                <a:lnTo>
                  <a:pt x="152066" y="31808"/>
                </a:lnTo>
                <a:lnTo>
                  <a:pt x="150335" y="31808"/>
                </a:lnTo>
                <a:lnTo>
                  <a:pt x="150335" y="16793"/>
                </a:lnTo>
                <a:lnTo>
                  <a:pt x="153134" y="16793"/>
                </a:lnTo>
                <a:lnTo>
                  <a:pt x="153561" y="21893"/>
                </a:lnTo>
                <a:lnTo>
                  <a:pt x="153988" y="16793"/>
                </a:lnTo>
                <a:close/>
                <a:moveTo>
                  <a:pt x="164235" y="16793"/>
                </a:moveTo>
                <a:lnTo>
                  <a:pt x="164235" y="31808"/>
                </a:lnTo>
                <a:lnTo>
                  <a:pt x="162503" y="31808"/>
                </a:lnTo>
                <a:lnTo>
                  <a:pt x="162503" y="25404"/>
                </a:lnTo>
                <a:lnTo>
                  <a:pt x="161981" y="31808"/>
                </a:lnTo>
                <a:lnTo>
                  <a:pt x="160084" y="31808"/>
                </a:lnTo>
                <a:lnTo>
                  <a:pt x="159538" y="25404"/>
                </a:lnTo>
                <a:lnTo>
                  <a:pt x="159538" y="31808"/>
                </a:lnTo>
                <a:lnTo>
                  <a:pt x="157806" y="31808"/>
                </a:lnTo>
                <a:lnTo>
                  <a:pt x="157806" y="16793"/>
                </a:lnTo>
                <a:lnTo>
                  <a:pt x="160605" y="16793"/>
                </a:lnTo>
                <a:lnTo>
                  <a:pt x="161032" y="21893"/>
                </a:lnTo>
                <a:lnTo>
                  <a:pt x="161436" y="16793"/>
                </a:lnTo>
                <a:close/>
                <a:moveTo>
                  <a:pt x="171706" y="16793"/>
                </a:moveTo>
                <a:lnTo>
                  <a:pt x="171706" y="31808"/>
                </a:lnTo>
                <a:lnTo>
                  <a:pt x="169975" y="31808"/>
                </a:lnTo>
                <a:lnTo>
                  <a:pt x="169975" y="25404"/>
                </a:lnTo>
                <a:lnTo>
                  <a:pt x="169453" y="31808"/>
                </a:lnTo>
                <a:lnTo>
                  <a:pt x="167555" y="31808"/>
                </a:lnTo>
                <a:lnTo>
                  <a:pt x="167010" y="25404"/>
                </a:lnTo>
                <a:lnTo>
                  <a:pt x="167010" y="31808"/>
                </a:lnTo>
                <a:lnTo>
                  <a:pt x="165278" y="31808"/>
                </a:lnTo>
                <a:lnTo>
                  <a:pt x="165278" y="16793"/>
                </a:lnTo>
                <a:lnTo>
                  <a:pt x="168077" y="16793"/>
                </a:lnTo>
                <a:lnTo>
                  <a:pt x="168504" y="21893"/>
                </a:lnTo>
                <a:lnTo>
                  <a:pt x="168931" y="16793"/>
                </a:lnTo>
                <a:close/>
                <a:moveTo>
                  <a:pt x="179178" y="16793"/>
                </a:moveTo>
                <a:lnTo>
                  <a:pt x="179178" y="31808"/>
                </a:lnTo>
                <a:lnTo>
                  <a:pt x="177446" y="31808"/>
                </a:lnTo>
                <a:lnTo>
                  <a:pt x="177446" y="25404"/>
                </a:lnTo>
                <a:lnTo>
                  <a:pt x="176924" y="31808"/>
                </a:lnTo>
                <a:lnTo>
                  <a:pt x="175027" y="31808"/>
                </a:lnTo>
                <a:lnTo>
                  <a:pt x="174481" y="25404"/>
                </a:lnTo>
                <a:lnTo>
                  <a:pt x="174481" y="31808"/>
                </a:lnTo>
                <a:lnTo>
                  <a:pt x="172750" y="31808"/>
                </a:lnTo>
                <a:lnTo>
                  <a:pt x="172750" y="16793"/>
                </a:lnTo>
                <a:lnTo>
                  <a:pt x="175549" y="16793"/>
                </a:lnTo>
                <a:lnTo>
                  <a:pt x="175976" y="21893"/>
                </a:lnTo>
                <a:lnTo>
                  <a:pt x="176403" y="16793"/>
                </a:lnTo>
                <a:close/>
                <a:moveTo>
                  <a:pt x="186650" y="16793"/>
                </a:moveTo>
                <a:lnTo>
                  <a:pt x="186650" y="31808"/>
                </a:lnTo>
                <a:lnTo>
                  <a:pt x="184918" y="31808"/>
                </a:lnTo>
                <a:lnTo>
                  <a:pt x="184918" y="25404"/>
                </a:lnTo>
                <a:lnTo>
                  <a:pt x="184396" y="31808"/>
                </a:lnTo>
                <a:lnTo>
                  <a:pt x="182499" y="31808"/>
                </a:lnTo>
                <a:lnTo>
                  <a:pt x="181953" y="25404"/>
                </a:lnTo>
                <a:lnTo>
                  <a:pt x="181953" y="31808"/>
                </a:lnTo>
                <a:lnTo>
                  <a:pt x="180222" y="31808"/>
                </a:lnTo>
                <a:lnTo>
                  <a:pt x="180222" y="16793"/>
                </a:lnTo>
                <a:lnTo>
                  <a:pt x="183020" y="16793"/>
                </a:lnTo>
                <a:lnTo>
                  <a:pt x="183447" y="21893"/>
                </a:lnTo>
                <a:lnTo>
                  <a:pt x="183874" y="16793"/>
                </a:lnTo>
                <a:close/>
                <a:moveTo>
                  <a:pt x="194121" y="16770"/>
                </a:moveTo>
                <a:lnTo>
                  <a:pt x="194121" y="31808"/>
                </a:lnTo>
                <a:lnTo>
                  <a:pt x="192390" y="31808"/>
                </a:lnTo>
                <a:lnTo>
                  <a:pt x="192390" y="25404"/>
                </a:lnTo>
                <a:lnTo>
                  <a:pt x="191868" y="31808"/>
                </a:lnTo>
                <a:lnTo>
                  <a:pt x="189970" y="31808"/>
                </a:lnTo>
                <a:lnTo>
                  <a:pt x="189425" y="25404"/>
                </a:lnTo>
                <a:lnTo>
                  <a:pt x="189425" y="31808"/>
                </a:lnTo>
                <a:lnTo>
                  <a:pt x="187693" y="31808"/>
                </a:lnTo>
                <a:lnTo>
                  <a:pt x="187693" y="16770"/>
                </a:lnTo>
                <a:lnTo>
                  <a:pt x="190492" y="16770"/>
                </a:lnTo>
                <a:lnTo>
                  <a:pt x="190919" y="21893"/>
                </a:lnTo>
                <a:lnTo>
                  <a:pt x="191346" y="16770"/>
                </a:lnTo>
                <a:close/>
                <a:moveTo>
                  <a:pt x="201593" y="16770"/>
                </a:moveTo>
                <a:lnTo>
                  <a:pt x="201593" y="31808"/>
                </a:lnTo>
                <a:lnTo>
                  <a:pt x="199861" y="31808"/>
                </a:lnTo>
                <a:lnTo>
                  <a:pt x="199861" y="25404"/>
                </a:lnTo>
                <a:lnTo>
                  <a:pt x="199340" y="31808"/>
                </a:lnTo>
                <a:lnTo>
                  <a:pt x="197442" y="31808"/>
                </a:lnTo>
                <a:lnTo>
                  <a:pt x="196896" y="25404"/>
                </a:lnTo>
                <a:lnTo>
                  <a:pt x="196896" y="31808"/>
                </a:lnTo>
                <a:lnTo>
                  <a:pt x="195165" y="31808"/>
                </a:lnTo>
                <a:lnTo>
                  <a:pt x="195165" y="16770"/>
                </a:lnTo>
                <a:lnTo>
                  <a:pt x="197964" y="16770"/>
                </a:lnTo>
                <a:lnTo>
                  <a:pt x="198391" y="21893"/>
                </a:lnTo>
                <a:lnTo>
                  <a:pt x="198794" y="16770"/>
                </a:lnTo>
                <a:close/>
                <a:moveTo>
                  <a:pt x="209065" y="16770"/>
                </a:moveTo>
                <a:lnTo>
                  <a:pt x="209065" y="31808"/>
                </a:lnTo>
                <a:lnTo>
                  <a:pt x="207333" y="31808"/>
                </a:lnTo>
                <a:lnTo>
                  <a:pt x="207333" y="25380"/>
                </a:lnTo>
                <a:lnTo>
                  <a:pt x="206811" y="31808"/>
                </a:lnTo>
                <a:lnTo>
                  <a:pt x="204914" y="31808"/>
                </a:lnTo>
                <a:lnTo>
                  <a:pt x="204368" y="25380"/>
                </a:lnTo>
                <a:lnTo>
                  <a:pt x="204368" y="31808"/>
                </a:lnTo>
                <a:lnTo>
                  <a:pt x="202637" y="31808"/>
                </a:lnTo>
                <a:lnTo>
                  <a:pt x="202637" y="16770"/>
                </a:lnTo>
                <a:lnTo>
                  <a:pt x="205435" y="16770"/>
                </a:lnTo>
                <a:lnTo>
                  <a:pt x="205862" y="21869"/>
                </a:lnTo>
                <a:lnTo>
                  <a:pt x="206289" y="16770"/>
                </a:lnTo>
                <a:close/>
                <a:moveTo>
                  <a:pt x="96989" y="16817"/>
                </a:moveTo>
                <a:lnTo>
                  <a:pt x="96989" y="31832"/>
                </a:lnTo>
                <a:lnTo>
                  <a:pt x="95258" y="31832"/>
                </a:lnTo>
                <a:lnTo>
                  <a:pt x="95258" y="25427"/>
                </a:lnTo>
                <a:lnTo>
                  <a:pt x="94736" y="31832"/>
                </a:lnTo>
                <a:lnTo>
                  <a:pt x="92839" y="31832"/>
                </a:lnTo>
                <a:lnTo>
                  <a:pt x="92293" y="25427"/>
                </a:lnTo>
                <a:lnTo>
                  <a:pt x="92293" y="31832"/>
                </a:lnTo>
                <a:lnTo>
                  <a:pt x="90561" y="31832"/>
                </a:lnTo>
                <a:lnTo>
                  <a:pt x="90561" y="16817"/>
                </a:lnTo>
                <a:lnTo>
                  <a:pt x="93360" y="16817"/>
                </a:lnTo>
                <a:lnTo>
                  <a:pt x="93787" y="21917"/>
                </a:lnTo>
                <a:lnTo>
                  <a:pt x="94214" y="16817"/>
                </a:lnTo>
                <a:close/>
                <a:moveTo>
                  <a:pt x="104461" y="16817"/>
                </a:moveTo>
                <a:lnTo>
                  <a:pt x="104461" y="31832"/>
                </a:lnTo>
                <a:lnTo>
                  <a:pt x="102730" y="31832"/>
                </a:lnTo>
                <a:lnTo>
                  <a:pt x="102730" y="25427"/>
                </a:lnTo>
                <a:lnTo>
                  <a:pt x="102208" y="31832"/>
                </a:lnTo>
                <a:lnTo>
                  <a:pt x="100310" y="31832"/>
                </a:lnTo>
                <a:lnTo>
                  <a:pt x="99765" y="25427"/>
                </a:lnTo>
                <a:lnTo>
                  <a:pt x="99765" y="31832"/>
                </a:lnTo>
                <a:lnTo>
                  <a:pt x="98033" y="31832"/>
                </a:lnTo>
                <a:lnTo>
                  <a:pt x="98033" y="16817"/>
                </a:lnTo>
                <a:lnTo>
                  <a:pt x="100832" y="16817"/>
                </a:lnTo>
                <a:lnTo>
                  <a:pt x="101259" y="21917"/>
                </a:lnTo>
                <a:lnTo>
                  <a:pt x="101686" y="16817"/>
                </a:lnTo>
                <a:close/>
                <a:moveTo>
                  <a:pt x="111957" y="16817"/>
                </a:moveTo>
                <a:lnTo>
                  <a:pt x="111957" y="31832"/>
                </a:lnTo>
                <a:lnTo>
                  <a:pt x="110201" y="31832"/>
                </a:lnTo>
                <a:lnTo>
                  <a:pt x="110201" y="25427"/>
                </a:lnTo>
                <a:lnTo>
                  <a:pt x="109679" y="31832"/>
                </a:lnTo>
                <a:lnTo>
                  <a:pt x="107782" y="31832"/>
                </a:lnTo>
                <a:lnTo>
                  <a:pt x="107236" y="25427"/>
                </a:lnTo>
                <a:lnTo>
                  <a:pt x="107236" y="31832"/>
                </a:lnTo>
                <a:lnTo>
                  <a:pt x="105505" y="31832"/>
                </a:lnTo>
                <a:lnTo>
                  <a:pt x="105505" y="16817"/>
                </a:lnTo>
                <a:lnTo>
                  <a:pt x="108304" y="16817"/>
                </a:lnTo>
                <a:lnTo>
                  <a:pt x="108731" y="21917"/>
                </a:lnTo>
                <a:lnTo>
                  <a:pt x="109158" y="16817"/>
                </a:lnTo>
                <a:close/>
                <a:moveTo>
                  <a:pt x="119404" y="16817"/>
                </a:moveTo>
                <a:lnTo>
                  <a:pt x="119404" y="31832"/>
                </a:lnTo>
                <a:lnTo>
                  <a:pt x="117673" y="31832"/>
                </a:lnTo>
                <a:lnTo>
                  <a:pt x="117673" y="25427"/>
                </a:lnTo>
                <a:lnTo>
                  <a:pt x="117151" y="31832"/>
                </a:lnTo>
                <a:lnTo>
                  <a:pt x="115254" y="31832"/>
                </a:lnTo>
                <a:lnTo>
                  <a:pt x="114708" y="25427"/>
                </a:lnTo>
                <a:lnTo>
                  <a:pt x="114708" y="31832"/>
                </a:lnTo>
                <a:lnTo>
                  <a:pt x="112976" y="31832"/>
                </a:lnTo>
                <a:lnTo>
                  <a:pt x="112976" y="16817"/>
                </a:lnTo>
                <a:lnTo>
                  <a:pt x="115775" y="16817"/>
                </a:lnTo>
                <a:lnTo>
                  <a:pt x="116202" y="21917"/>
                </a:lnTo>
                <a:lnTo>
                  <a:pt x="116629" y="16817"/>
                </a:lnTo>
                <a:close/>
                <a:moveTo>
                  <a:pt x="126876" y="16817"/>
                </a:moveTo>
                <a:lnTo>
                  <a:pt x="126876" y="31832"/>
                </a:lnTo>
                <a:lnTo>
                  <a:pt x="125145" y="31832"/>
                </a:lnTo>
                <a:lnTo>
                  <a:pt x="125145" y="25427"/>
                </a:lnTo>
                <a:lnTo>
                  <a:pt x="124623" y="31832"/>
                </a:lnTo>
                <a:lnTo>
                  <a:pt x="122725" y="31832"/>
                </a:lnTo>
                <a:lnTo>
                  <a:pt x="122180" y="25427"/>
                </a:lnTo>
                <a:lnTo>
                  <a:pt x="122180" y="31832"/>
                </a:lnTo>
                <a:lnTo>
                  <a:pt x="120448" y="31832"/>
                </a:lnTo>
                <a:lnTo>
                  <a:pt x="120448" y="16817"/>
                </a:lnTo>
                <a:lnTo>
                  <a:pt x="123247" y="16817"/>
                </a:lnTo>
                <a:lnTo>
                  <a:pt x="123674" y="21917"/>
                </a:lnTo>
                <a:lnTo>
                  <a:pt x="124101" y="16817"/>
                </a:lnTo>
                <a:close/>
                <a:moveTo>
                  <a:pt x="134348" y="16793"/>
                </a:moveTo>
                <a:lnTo>
                  <a:pt x="134348" y="31832"/>
                </a:lnTo>
                <a:lnTo>
                  <a:pt x="132616" y="31832"/>
                </a:lnTo>
                <a:lnTo>
                  <a:pt x="132616" y="25427"/>
                </a:lnTo>
                <a:lnTo>
                  <a:pt x="132094" y="31832"/>
                </a:lnTo>
                <a:lnTo>
                  <a:pt x="130197" y="31832"/>
                </a:lnTo>
                <a:lnTo>
                  <a:pt x="129651" y="25427"/>
                </a:lnTo>
                <a:lnTo>
                  <a:pt x="129651" y="31832"/>
                </a:lnTo>
                <a:lnTo>
                  <a:pt x="127920" y="31832"/>
                </a:lnTo>
                <a:lnTo>
                  <a:pt x="127920" y="16793"/>
                </a:lnTo>
                <a:lnTo>
                  <a:pt x="130719" y="16793"/>
                </a:lnTo>
                <a:lnTo>
                  <a:pt x="131146" y="21917"/>
                </a:lnTo>
                <a:lnTo>
                  <a:pt x="131573" y="16793"/>
                </a:lnTo>
                <a:close/>
                <a:moveTo>
                  <a:pt x="141819" y="16793"/>
                </a:moveTo>
                <a:lnTo>
                  <a:pt x="141819" y="31832"/>
                </a:lnTo>
                <a:lnTo>
                  <a:pt x="140088" y="31832"/>
                </a:lnTo>
                <a:lnTo>
                  <a:pt x="140088" y="25427"/>
                </a:lnTo>
                <a:lnTo>
                  <a:pt x="139566" y="31832"/>
                </a:lnTo>
                <a:lnTo>
                  <a:pt x="137669" y="31832"/>
                </a:lnTo>
                <a:lnTo>
                  <a:pt x="137123" y="25427"/>
                </a:lnTo>
                <a:lnTo>
                  <a:pt x="137123" y="31832"/>
                </a:lnTo>
                <a:lnTo>
                  <a:pt x="135391" y="31832"/>
                </a:lnTo>
                <a:lnTo>
                  <a:pt x="135391" y="16793"/>
                </a:lnTo>
                <a:lnTo>
                  <a:pt x="138190" y="16793"/>
                </a:lnTo>
                <a:lnTo>
                  <a:pt x="138617" y="21917"/>
                </a:lnTo>
                <a:lnTo>
                  <a:pt x="139044" y="16793"/>
                </a:lnTo>
                <a:close/>
                <a:moveTo>
                  <a:pt x="149291" y="16793"/>
                </a:moveTo>
                <a:lnTo>
                  <a:pt x="149291" y="31832"/>
                </a:lnTo>
                <a:lnTo>
                  <a:pt x="147560" y="31832"/>
                </a:lnTo>
                <a:lnTo>
                  <a:pt x="147560" y="25404"/>
                </a:lnTo>
                <a:lnTo>
                  <a:pt x="147038" y="31832"/>
                </a:lnTo>
                <a:lnTo>
                  <a:pt x="145140" y="31832"/>
                </a:lnTo>
                <a:lnTo>
                  <a:pt x="144595" y="25404"/>
                </a:lnTo>
                <a:lnTo>
                  <a:pt x="144595" y="31832"/>
                </a:lnTo>
                <a:lnTo>
                  <a:pt x="142863" y="31832"/>
                </a:lnTo>
                <a:lnTo>
                  <a:pt x="142863" y="16793"/>
                </a:lnTo>
                <a:lnTo>
                  <a:pt x="145662" y="16793"/>
                </a:lnTo>
                <a:lnTo>
                  <a:pt x="146089" y="21893"/>
                </a:lnTo>
                <a:lnTo>
                  <a:pt x="146516" y="16793"/>
                </a:lnTo>
                <a:close/>
                <a:moveTo>
                  <a:pt x="37216" y="16841"/>
                </a:moveTo>
                <a:lnTo>
                  <a:pt x="37216" y="31855"/>
                </a:lnTo>
                <a:lnTo>
                  <a:pt x="35485" y="31855"/>
                </a:lnTo>
                <a:lnTo>
                  <a:pt x="35485" y="25451"/>
                </a:lnTo>
                <a:lnTo>
                  <a:pt x="34963" y="31855"/>
                </a:lnTo>
                <a:lnTo>
                  <a:pt x="33065" y="31855"/>
                </a:lnTo>
                <a:lnTo>
                  <a:pt x="32543" y="25451"/>
                </a:lnTo>
                <a:lnTo>
                  <a:pt x="32543" y="31855"/>
                </a:lnTo>
                <a:lnTo>
                  <a:pt x="30812" y="31855"/>
                </a:lnTo>
                <a:lnTo>
                  <a:pt x="30812" y="16841"/>
                </a:lnTo>
                <a:lnTo>
                  <a:pt x="33587" y="16841"/>
                </a:lnTo>
                <a:lnTo>
                  <a:pt x="34014" y="21941"/>
                </a:lnTo>
                <a:lnTo>
                  <a:pt x="34417" y="16841"/>
                </a:lnTo>
                <a:close/>
                <a:moveTo>
                  <a:pt x="44711" y="16841"/>
                </a:moveTo>
                <a:lnTo>
                  <a:pt x="44711" y="31855"/>
                </a:lnTo>
                <a:lnTo>
                  <a:pt x="42956" y="31855"/>
                </a:lnTo>
                <a:lnTo>
                  <a:pt x="42956" y="25451"/>
                </a:lnTo>
                <a:lnTo>
                  <a:pt x="42434" y="31855"/>
                </a:lnTo>
                <a:lnTo>
                  <a:pt x="40537" y="31855"/>
                </a:lnTo>
                <a:lnTo>
                  <a:pt x="39991" y="25451"/>
                </a:lnTo>
                <a:lnTo>
                  <a:pt x="39991" y="31855"/>
                </a:lnTo>
                <a:lnTo>
                  <a:pt x="38260" y="31855"/>
                </a:lnTo>
                <a:lnTo>
                  <a:pt x="38260" y="16841"/>
                </a:lnTo>
                <a:lnTo>
                  <a:pt x="41059" y="16841"/>
                </a:lnTo>
                <a:lnTo>
                  <a:pt x="41486" y="21941"/>
                </a:lnTo>
                <a:lnTo>
                  <a:pt x="41913" y="16841"/>
                </a:lnTo>
                <a:close/>
                <a:moveTo>
                  <a:pt x="52159" y="16841"/>
                </a:moveTo>
                <a:lnTo>
                  <a:pt x="52159" y="31855"/>
                </a:lnTo>
                <a:lnTo>
                  <a:pt x="50428" y="31855"/>
                </a:lnTo>
                <a:lnTo>
                  <a:pt x="50428" y="25451"/>
                </a:lnTo>
                <a:lnTo>
                  <a:pt x="49906" y="31855"/>
                </a:lnTo>
                <a:lnTo>
                  <a:pt x="48008" y="31855"/>
                </a:lnTo>
                <a:lnTo>
                  <a:pt x="47463" y="25451"/>
                </a:lnTo>
                <a:lnTo>
                  <a:pt x="47463" y="31855"/>
                </a:lnTo>
                <a:lnTo>
                  <a:pt x="45731" y="31855"/>
                </a:lnTo>
                <a:lnTo>
                  <a:pt x="45731" y="16841"/>
                </a:lnTo>
                <a:lnTo>
                  <a:pt x="48530" y="16841"/>
                </a:lnTo>
                <a:lnTo>
                  <a:pt x="48957" y="21941"/>
                </a:lnTo>
                <a:lnTo>
                  <a:pt x="49384" y="16841"/>
                </a:lnTo>
                <a:close/>
                <a:moveTo>
                  <a:pt x="59631" y="16841"/>
                </a:moveTo>
                <a:lnTo>
                  <a:pt x="59631" y="31855"/>
                </a:lnTo>
                <a:lnTo>
                  <a:pt x="57900" y="31855"/>
                </a:lnTo>
                <a:lnTo>
                  <a:pt x="57900" y="25451"/>
                </a:lnTo>
                <a:lnTo>
                  <a:pt x="57378" y="31855"/>
                </a:lnTo>
                <a:lnTo>
                  <a:pt x="55480" y="31855"/>
                </a:lnTo>
                <a:lnTo>
                  <a:pt x="54935" y="25451"/>
                </a:lnTo>
                <a:lnTo>
                  <a:pt x="54935" y="31855"/>
                </a:lnTo>
                <a:lnTo>
                  <a:pt x="53203" y="31855"/>
                </a:lnTo>
                <a:lnTo>
                  <a:pt x="53203" y="16841"/>
                </a:lnTo>
                <a:lnTo>
                  <a:pt x="56002" y="16841"/>
                </a:lnTo>
                <a:lnTo>
                  <a:pt x="56429" y="21941"/>
                </a:lnTo>
                <a:lnTo>
                  <a:pt x="56856" y="16841"/>
                </a:lnTo>
                <a:close/>
                <a:moveTo>
                  <a:pt x="67103" y="16841"/>
                </a:moveTo>
                <a:lnTo>
                  <a:pt x="67103" y="31855"/>
                </a:lnTo>
                <a:lnTo>
                  <a:pt x="65371" y="31855"/>
                </a:lnTo>
                <a:lnTo>
                  <a:pt x="65371" y="25451"/>
                </a:lnTo>
                <a:lnTo>
                  <a:pt x="64849" y="31855"/>
                </a:lnTo>
                <a:lnTo>
                  <a:pt x="62952" y="31855"/>
                </a:lnTo>
                <a:lnTo>
                  <a:pt x="62406" y="25451"/>
                </a:lnTo>
                <a:lnTo>
                  <a:pt x="62406" y="31855"/>
                </a:lnTo>
                <a:lnTo>
                  <a:pt x="60675" y="31855"/>
                </a:lnTo>
                <a:lnTo>
                  <a:pt x="60675" y="16841"/>
                </a:lnTo>
                <a:lnTo>
                  <a:pt x="63474" y="16841"/>
                </a:lnTo>
                <a:lnTo>
                  <a:pt x="63901" y="21941"/>
                </a:lnTo>
                <a:lnTo>
                  <a:pt x="64328" y="16841"/>
                </a:lnTo>
                <a:close/>
                <a:moveTo>
                  <a:pt x="74574" y="16817"/>
                </a:moveTo>
                <a:lnTo>
                  <a:pt x="74574" y="31855"/>
                </a:lnTo>
                <a:lnTo>
                  <a:pt x="72843" y="31855"/>
                </a:lnTo>
                <a:lnTo>
                  <a:pt x="72843" y="25451"/>
                </a:lnTo>
                <a:lnTo>
                  <a:pt x="72321" y="31855"/>
                </a:lnTo>
                <a:lnTo>
                  <a:pt x="70423" y="31855"/>
                </a:lnTo>
                <a:lnTo>
                  <a:pt x="69878" y="25451"/>
                </a:lnTo>
                <a:lnTo>
                  <a:pt x="69878" y="31855"/>
                </a:lnTo>
                <a:lnTo>
                  <a:pt x="68146" y="31855"/>
                </a:lnTo>
                <a:lnTo>
                  <a:pt x="68146" y="16817"/>
                </a:lnTo>
                <a:lnTo>
                  <a:pt x="70945" y="16817"/>
                </a:lnTo>
                <a:lnTo>
                  <a:pt x="71372" y="21941"/>
                </a:lnTo>
                <a:lnTo>
                  <a:pt x="71776" y="16817"/>
                </a:lnTo>
                <a:close/>
                <a:moveTo>
                  <a:pt x="82046" y="16817"/>
                </a:moveTo>
                <a:lnTo>
                  <a:pt x="82046" y="31855"/>
                </a:lnTo>
                <a:lnTo>
                  <a:pt x="80315" y="31855"/>
                </a:lnTo>
                <a:lnTo>
                  <a:pt x="80315" y="25451"/>
                </a:lnTo>
                <a:lnTo>
                  <a:pt x="79793" y="31855"/>
                </a:lnTo>
                <a:lnTo>
                  <a:pt x="77895" y="31855"/>
                </a:lnTo>
                <a:lnTo>
                  <a:pt x="77350" y="25451"/>
                </a:lnTo>
                <a:lnTo>
                  <a:pt x="77350" y="31855"/>
                </a:lnTo>
                <a:lnTo>
                  <a:pt x="75618" y="31855"/>
                </a:lnTo>
                <a:lnTo>
                  <a:pt x="75618" y="16817"/>
                </a:lnTo>
                <a:lnTo>
                  <a:pt x="78417" y="16817"/>
                </a:lnTo>
                <a:lnTo>
                  <a:pt x="78844" y="21941"/>
                </a:lnTo>
                <a:lnTo>
                  <a:pt x="79271" y="16817"/>
                </a:lnTo>
                <a:close/>
                <a:moveTo>
                  <a:pt x="89541" y="16817"/>
                </a:moveTo>
                <a:lnTo>
                  <a:pt x="89541" y="31855"/>
                </a:lnTo>
                <a:lnTo>
                  <a:pt x="87786" y="31855"/>
                </a:lnTo>
                <a:lnTo>
                  <a:pt x="87786" y="25427"/>
                </a:lnTo>
                <a:lnTo>
                  <a:pt x="87264" y="31855"/>
                </a:lnTo>
                <a:lnTo>
                  <a:pt x="85367" y="31855"/>
                </a:lnTo>
                <a:lnTo>
                  <a:pt x="84821" y="25427"/>
                </a:lnTo>
                <a:lnTo>
                  <a:pt x="84821" y="31855"/>
                </a:lnTo>
                <a:lnTo>
                  <a:pt x="83090" y="31855"/>
                </a:lnTo>
                <a:lnTo>
                  <a:pt x="83090" y="16817"/>
                </a:lnTo>
                <a:lnTo>
                  <a:pt x="85889" y="16817"/>
                </a:lnTo>
                <a:lnTo>
                  <a:pt x="86316" y="21917"/>
                </a:lnTo>
                <a:lnTo>
                  <a:pt x="86743" y="16817"/>
                </a:lnTo>
                <a:close/>
                <a:moveTo>
                  <a:pt x="7329" y="16865"/>
                </a:moveTo>
                <a:lnTo>
                  <a:pt x="7329" y="31879"/>
                </a:lnTo>
                <a:lnTo>
                  <a:pt x="5598" y="31879"/>
                </a:lnTo>
                <a:lnTo>
                  <a:pt x="5598" y="25475"/>
                </a:lnTo>
                <a:lnTo>
                  <a:pt x="5076" y="31879"/>
                </a:lnTo>
                <a:lnTo>
                  <a:pt x="3178" y="31879"/>
                </a:lnTo>
                <a:lnTo>
                  <a:pt x="2657" y="25475"/>
                </a:lnTo>
                <a:lnTo>
                  <a:pt x="2657" y="31879"/>
                </a:lnTo>
                <a:lnTo>
                  <a:pt x="925" y="31879"/>
                </a:lnTo>
                <a:lnTo>
                  <a:pt x="925" y="16865"/>
                </a:lnTo>
                <a:lnTo>
                  <a:pt x="3700" y="16865"/>
                </a:lnTo>
                <a:lnTo>
                  <a:pt x="4127" y="21964"/>
                </a:lnTo>
                <a:lnTo>
                  <a:pt x="4554" y="16865"/>
                </a:lnTo>
                <a:close/>
                <a:moveTo>
                  <a:pt x="14801" y="16841"/>
                </a:moveTo>
                <a:lnTo>
                  <a:pt x="14801" y="31879"/>
                </a:lnTo>
                <a:lnTo>
                  <a:pt x="13069" y="31879"/>
                </a:lnTo>
                <a:lnTo>
                  <a:pt x="13069" y="25475"/>
                </a:lnTo>
                <a:lnTo>
                  <a:pt x="12548" y="31879"/>
                </a:lnTo>
                <a:lnTo>
                  <a:pt x="10650" y="31879"/>
                </a:lnTo>
                <a:lnTo>
                  <a:pt x="10105" y="25475"/>
                </a:lnTo>
                <a:lnTo>
                  <a:pt x="10105" y="31879"/>
                </a:lnTo>
                <a:lnTo>
                  <a:pt x="8373" y="31879"/>
                </a:lnTo>
                <a:lnTo>
                  <a:pt x="8373" y="16841"/>
                </a:lnTo>
                <a:lnTo>
                  <a:pt x="11172" y="16841"/>
                </a:lnTo>
                <a:lnTo>
                  <a:pt x="11599" y="21964"/>
                </a:lnTo>
                <a:lnTo>
                  <a:pt x="12026" y="16841"/>
                </a:lnTo>
                <a:close/>
                <a:moveTo>
                  <a:pt x="22296" y="16841"/>
                </a:moveTo>
                <a:lnTo>
                  <a:pt x="22296" y="31879"/>
                </a:lnTo>
                <a:lnTo>
                  <a:pt x="20541" y="31879"/>
                </a:lnTo>
                <a:lnTo>
                  <a:pt x="20541" y="25475"/>
                </a:lnTo>
                <a:lnTo>
                  <a:pt x="20019" y="31879"/>
                </a:lnTo>
                <a:lnTo>
                  <a:pt x="18122" y="31879"/>
                </a:lnTo>
                <a:lnTo>
                  <a:pt x="17600" y="25475"/>
                </a:lnTo>
                <a:lnTo>
                  <a:pt x="17600" y="31879"/>
                </a:lnTo>
                <a:lnTo>
                  <a:pt x="15868" y="31879"/>
                </a:lnTo>
                <a:lnTo>
                  <a:pt x="15868" y="16841"/>
                </a:lnTo>
                <a:lnTo>
                  <a:pt x="18644" y="16841"/>
                </a:lnTo>
                <a:lnTo>
                  <a:pt x="19071" y="21964"/>
                </a:lnTo>
                <a:lnTo>
                  <a:pt x="19498" y="16841"/>
                </a:lnTo>
                <a:close/>
                <a:moveTo>
                  <a:pt x="29768" y="16841"/>
                </a:moveTo>
                <a:lnTo>
                  <a:pt x="29768" y="31879"/>
                </a:lnTo>
                <a:lnTo>
                  <a:pt x="28013" y="31879"/>
                </a:lnTo>
                <a:lnTo>
                  <a:pt x="28013" y="25451"/>
                </a:lnTo>
                <a:lnTo>
                  <a:pt x="27491" y="31879"/>
                </a:lnTo>
                <a:lnTo>
                  <a:pt x="25593" y="31879"/>
                </a:lnTo>
                <a:lnTo>
                  <a:pt x="25072" y="25451"/>
                </a:lnTo>
                <a:lnTo>
                  <a:pt x="25072" y="31879"/>
                </a:lnTo>
                <a:lnTo>
                  <a:pt x="23340" y="31879"/>
                </a:lnTo>
                <a:lnTo>
                  <a:pt x="23340" y="16841"/>
                </a:lnTo>
                <a:lnTo>
                  <a:pt x="26115" y="16841"/>
                </a:lnTo>
                <a:lnTo>
                  <a:pt x="26542" y="21941"/>
                </a:lnTo>
                <a:lnTo>
                  <a:pt x="26969" y="16841"/>
                </a:lnTo>
                <a:close/>
                <a:moveTo>
                  <a:pt x="238951" y="32614"/>
                </a:moveTo>
                <a:lnTo>
                  <a:pt x="238951" y="47629"/>
                </a:lnTo>
                <a:lnTo>
                  <a:pt x="237220" y="47629"/>
                </a:lnTo>
                <a:lnTo>
                  <a:pt x="237220" y="41224"/>
                </a:lnTo>
                <a:lnTo>
                  <a:pt x="236698" y="47629"/>
                </a:lnTo>
                <a:lnTo>
                  <a:pt x="234800" y="47629"/>
                </a:lnTo>
                <a:lnTo>
                  <a:pt x="234255" y="41224"/>
                </a:lnTo>
                <a:lnTo>
                  <a:pt x="234255" y="47629"/>
                </a:lnTo>
                <a:lnTo>
                  <a:pt x="232523" y="47629"/>
                </a:lnTo>
                <a:lnTo>
                  <a:pt x="232523" y="32614"/>
                </a:lnTo>
                <a:lnTo>
                  <a:pt x="235322" y="32614"/>
                </a:lnTo>
                <a:lnTo>
                  <a:pt x="235749" y="37714"/>
                </a:lnTo>
                <a:lnTo>
                  <a:pt x="236176" y="32614"/>
                </a:lnTo>
                <a:close/>
                <a:moveTo>
                  <a:pt x="246423" y="32614"/>
                </a:moveTo>
                <a:lnTo>
                  <a:pt x="246423" y="47629"/>
                </a:lnTo>
                <a:lnTo>
                  <a:pt x="244691" y="47629"/>
                </a:lnTo>
                <a:lnTo>
                  <a:pt x="244691" y="41224"/>
                </a:lnTo>
                <a:lnTo>
                  <a:pt x="244170" y="47629"/>
                </a:lnTo>
                <a:lnTo>
                  <a:pt x="242272" y="47629"/>
                </a:lnTo>
                <a:lnTo>
                  <a:pt x="241726" y="41224"/>
                </a:lnTo>
                <a:lnTo>
                  <a:pt x="241726" y="47629"/>
                </a:lnTo>
                <a:lnTo>
                  <a:pt x="239995" y="47629"/>
                </a:lnTo>
                <a:lnTo>
                  <a:pt x="239995" y="32614"/>
                </a:lnTo>
                <a:lnTo>
                  <a:pt x="242794" y="32614"/>
                </a:lnTo>
                <a:lnTo>
                  <a:pt x="243221" y="37714"/>
                </a:lnTo>
                <a:lnTo>
                  <a:pt x="243624" y="32614"/>
                </a:lnTo>
                <a:close/>
                <a:moveTo>
                  <a:pt x="253895" y="32614"/>
                </a:moveTo>
                <a:lnTo>
                  <a:pt x="253895" y="47629"/>
                </a:lnTo>
                <a:lnTo>
                  <a:pt x="252163" y="47629"/>
                </a:lnTo>
                <a:lnTo>
                  <a:pt x="252163" y="41224"/>
                </a:lnTo>
                <a:lnTo>
                  <a:pt x="251641" y="47629"/>
                </a:lnTo>
                <a:lnTo>
                  <a:pt x="249744" y="47629"/>
                </a:lnTo>
                <a:lnTo>
                  <a:pt x="249198" y="41224"/>
                </a:lnTo>
                <a:lnTo>
                  <a:pt x="249198" y="47629"/>
                </a:lnTo>
                <a:lnTo>
                  <a:pt x="247467" y="47629"/>
                </a:lnTo>
                <a:lnTo>
                  <a:pt x="247467" y="32614"/>
                </a:lnTo>
                <a:lnTo>
                  <a:pt x="250265" y="32614"/>
                </a:lnTo>
                <a:lnTo>
                  <a:pt x="250692" y="37714"/>
                </a:lnTo>
                <a:lnTo>
                  <a:pt x="251119" y="32614"/>
                </a:lnTo>
                <a:close/>
                <a:moveTo>
                  <a:pt x="261366" y="32614"/>
                </a:moveTo>
                <a:lnTo>
                  <a:pt x="261366" y="47629"/>
                </a:lnTo>
                <a:lnTo>
                  <a:pt x="259635" y="47629"/>
                </a:lnTo>
                <a:lnTo>
                  <a:pt x="259635" y="41224"/>
                </a:lnTo>
                <a:lnTo>
                  <a:pt x="259113" y="47629"/>
                </a:lnTo>
                <a:lnTo>
                  <a:pt x="257215" y="47629"/>
                </a:lnTo>
                <a:lnTo>
                  <a:pt x="256670" y="41224"/>
                </a:lnTo>
                <a:lnTo>
                  <a:pt x="256670" y="47629"/>
                </a:lnTo>
                <a:lnTo>
                  <a:pt x="254938" y="47629"/>
                </a:lnTo>
                <a:lnTo>
                  <a:pt x="254938" y="32614"/>
                </a:lnTo>
                <a:lnTo>
                  <a:pt x="257737" y="32614"/>
                </a:lnTo>
                <a:lnTo>
                  <a:pt x="258164" y="37714"/>
                </a:lnTo>
                <a:lnTo>
                  <a:pt x="258567" y="32614"/>
                </a:lnTo>
                <a:close/>
                <a:moveTo>
                  <a:pt x="268838" y="32614"/>
                </a:moveTo>
                <a:lnTo>
                  <a:pt x="268838" y="47629"/>
                </a:lnTo>
                <a:lnTo>
                  <a:pt x="267106" y="47629"/>
                </a:lnTo>
                <a:lnTo>
                  <a:pt x="267106" y="41224"/>
                </a:lnTo>
                <a:lnTo>
                  <a:pt x="266585" y="47629"/>
                </a:lnTo>
                <a:lnTo>
                  <a:pt x="264687" y="47629"/>
                </a:lnTo>
                <a:lnTo>
                  <a:pt x="264141" y="41224"/>
                </a:lnTo>
                <a:lnTo>
                  <a:pt x="264141" y="47629"/>
                </a:lnTo>
                <a:lnTo>
                  <a:pt x="262410" y="47629"/>
                </a:lnTo>
                <a:lnTo>
                  <a:pt x="262410" y="32614"/>
                </a:lnTo>
                <a:lnTo>
                  <a:pt x="265209" y="32614"/>
                </a:lnTo>
                <a:lnTo>
                  <a:pt x="265636" y="37714"/>
                </a:lnTo>
                <a:lnTo>
                  <a:pt x="266063" y="32614"/>
                </a:lnTo>
                <a:close/>
                <a:moveTo>
                  <a:pt x="276310" y="32591"/>
                </a:moveTo>
                <a:lnTo>
                  <a:pt x="276310" y="47629"/>
                </a:lnTo>
                <a:lnTo>
                  <a:pt x="274578" y="47629"/>
                </a:lnTo>
                <a:lnTo>
                  <a:pt x="274578" y="41224"/>
                </a:lnTo>
                <a:lnTo>
                  <a:pt x="274056" y="47629"/>
                </a:lnTo>
                <a:lnTo>
                  <a:pt x="272159" y="47629"/>
                </a:lnTo>
                <a:lnTo>
                  <a:pt x="271613" y="41224"/>
                </a:lnTo>
                <a:lnTo>
                  <a:pt x="271613" y="47629"/>
                </a:lnTo>
                <a:lnTo>
                  <a:pt x="269882" y="47629"/>
                </a:lnTo>
                <a:lnTo>
                  <a:pt x="269882" y="32591"/>
                </a:lnTo>
                <a:lnTo>
                  <a:pt x="272681" y="32591"/>
                </a:lnTo>
                <a:lnTo>
                  <a:pt x="273107" y="37714"/>
                </a:lnTo>
                <a:lnTo>
                  <a:pt x="273534" y="32591"/>
                </a:lnTo>
                <a:close/>
                <a:moveTo>
                  <a:pt x="283781" y="32591"/>
                </a:moveTo>
                <a:lnTo>
                  <a:pt x="283781" y="47629"/>
                </a:lnTo>
                <a:lnTo>
                  <a:pt x="282050" y="47629"/>
                </a:lnTo>
                <a:lnTo>
                  <a:pt x="282050" y="41224"/>
                </a:lnTo>
                <a:lnTo>
                  <a:pt x="281528" y="47629"/>
                </a:lnTo>
                <a:lnTo>
                  <a:pt x="279630" y="47629"/>
                </a:lnTo>
                <a:lnTo>
                  <a:pt x="279085" y="41224"/>
                </a:lnTo>
                <a:lnTo>
                  <a:pt x="279085" y="47629"/>
                </a:lnTo>
                <a:lnTo>
                  <a:pt x="277353" y="47629"/>
                </a:lnTo>
                <a:lnTo>
                  <a:pt x="277353" y="32591"/>
                </a:lnTo>
                <a:lnTo>
                  <a:pt x="280152" y="32591"/>
                </a:lnTo>
                <a:lnTo>
                  <a:pt x="280579" y="37714"/>
                </a:lnTo>
                <a:lnTo>
                  <a:pt x="281006" y="32591"/>
                </a:lnTo>
                <a:close/>
                <a:moveTo>
                  <a:pt x="179178" y="32638"/>
                </a:moveTo>
                <a:lnTo>
                  <a:pt x="179178" y="47652"/>
                </a:lnTo>
                <a:lnTo>
                  <a:pt x="177446" y="47652"/>
                </a:lnTo>
                <a:lnTo>
                  <a:pt x="177446" y="41248"/>
                </a:lnTo>
                <a:lnTo>
                  <a:pt x="176924" y="47652"/>
                </a:lnTo>
                <a:lnTo>
                  <a:pt x="175027" y="47652"/>
                </a:lnTo>
                <a:lnTo>
                  <a:pt x="174481" y="41248"/>
                </a:lnTo>
                <a:lnTo>
                  <a:pt x="174481" y="47652"/>
                </a:lnTo>
                <a:lnTo>
                  <a:pt x="172750" y="47652"/>
                </a:lnTo>
                <a:lnTo>
                  <a:pt x="172750" y="32638"/>
                </a:lnTo>
                <a:lnTo>
                  <a:pt x="175549" y="32638"/>
                </a:lnTo>
                <a:lnTo>
                  <a:pt x="175976" y="37738"/>
                </a:lnTo>
                <a:lnTo>
                  <a:pt x="176403" y="32638"/>
                </a:lnTo>
                <a:close/>
                <a:moveTo>
                  <a:pt x="186650" y="32638"/>
                </a:moveTo>
                <a:lnTo>
                  <a:pt x="186650" y="47652"/>
                </a:lnTo>
                <a:lnTo>
                  <a:pt x="184918" y="47652"/>
                </a:lnTo>
                <a:lnTo>
                  <a:pt x="184918" y="41248"/>
                </a:lnTo>
                <a:lnTo>
                  <a:pt x="184396" y="47652"/>
                </a:lnTo>
                <a:lnTo>
                  <a:pt x="182499" y="47652"/>
                </a:lnTo>
                <a:lnTo>
                  <a:pt x="181953" y="41248"/>
                </a:lnTo>
                <a:lnTo>
                  <a:pt x="181953" y="47652"/>
                </a:lnTo>
                <a:lnTo>
                  <a:pt x="180222" y="47652"/>
                </a:lnTo>
                <a:lnTo>
                  <a:pt x="180222" y="32638"/>
                </a:lnTo>
                <a:lnTo>
                  <a:pt x="183020" y="32638"/>
                </a:lnTo>
                <a:lnTo>
                  <a:pt x="183447" y="37738"/>
                </a:lnTo>
                <a:lnTo>
                  <a:pt x="183874" y="32638"/>
                </a:lnTo>
                <a:close/>
                <a:moveTo>
                  <a:pt x="194121" y="32638"/>
                </a:moveTo>
                <a:lnTo>
                  <a:pt x="194121" y="47652"/>
                </a:lnTo>
                <a:lnTo>
                  <a:pt x="192390" y="47652"/>
                </a:lnTo>
                <a:lnTo>
                  <a:pt x="192390" y="41248"/>
                </a:lnTo>
                <a:lnTo>
                  <a:pt x="191868" y="47652"/>
                </a:lnTo>
                <a:lnTo>
                  <a:pt x="189970" y="47652"/>
                </a:lnTo>
                <a:lnTo>
                  <a:pt x="189425" y="41248"/>
                </a:lnTo>
                <a:lnTo>
                  <a:pt x="189425" y="47652"/>
                </a:lnTo>
                <a:lnTo>
                  <a:pt x="187693" y="47652"/>
                </a:lnTo>
                <a:lnTo>
                  <a:pt x="187693" y="32638"/>
                </a:lnTo>
                <a:lnTo>
                  <a:pt x="190492" y="32638"/>
                </a:lnTo>
                <a:lnTo>
                  <a:pt x="190919" y="37738"/>
                </a:lnTo>
                <a:lnTo>
                  <a:pt x="191346" y="32638"/>
                </a:lnTo>
                <a:close/>
                <a:moveTo>
                  <a:pt x="201593" y="32638"/>
                </a:moveTo>
                <a:lnTo>
                  <a:pt x="201593" y="47652"/>
                </a:lnTo>
                <a:lnTo>
                  <a:pt x="199861" y="47652"/>
                </a:lnTo>
                <a:lnTo>
                  <a:pt x="199861" y="41248"/>
                </a:lnTo>
                <a:lnTo>
                  <a:pt x="199340" y="47652"/>
                </a:lnTo>
                <a:lnTo>
                  <a:pt x="197442" y="47652"/>
                </a:lnTo>
                <a:lnTo>
                  <a:pt x="196896" y="41248"/>
                </a:lnTo>
                <a:lnTo>
                  <a:pt x="196896" y="47652"/>
                </a:lnTo>
                <a:lnTo>
                  <a:pt x="195165" y="47652"/>
                </a:lnTo>
                <a:lnTo>
                  <a:pt x="195165" y="32638"/>
                </a:lnTo>
                <a:lnTo>
                  <a:pt x="197964" y="32638"/>
                </a:lnTo>
                <a:lnTo>
                  <a:pt x="198391" y="37738"/>
                </a:lnTo>
                <a:lnTo>
                  <a:pt x="198794" y="32638"/>
                </a:lnTo>
                <a:close/>
                <a:moveTo>
                  <a:pt x="209065" y="32638"/>
                </a:moveTo>
                <a:lnTo>
                  <a:pt x="209065" y="47652"/>
                </a:lnTo>
                <a:lnTo>
                  <a:pt x="207333" y="47652"/>
                </a:lnTo>
                <a:lnTo>
                  <a:pt x="207333" y="41248"/>
                </a:lnTo>
                <a:lnTo>
                  <a:pt x="206811" y="47652"/>
                </a:lnTo>
                <a:lnTo>
                  <a:pt x="204914" y="47652"/>
                </a:lnTo>
                <a:lnTo>
                  <a:pt x="204368" y="41248"/>
                </a:lnTo>
                <a:lnTo>
                  <a:pt x="204368" y="47652"/>
                </a:lnTo>
                <a:lnTo>
                  <a:pt x="202637" y="47652"/>
                </a:lnTo>
                <a:lnTo>
                  <a:pt x="202637" y="32638"/>
                </a:lnTo>
                <a:lnTo>
                  <a:pt x="205435" y="32638"/>
                </a:lnTo>
                <a:lnTo>
                  <a:pt x="205862" y="37738"/>
                </a:lnTo>
                <a:lnTo>
                  <a:pt x="206289" y="32638"/>
                </a:lnTo>
                <a:close/>
                <a:moveTo>
                  <a:pt x="216536" y="32614"/>
                </a:moveTo>
                <a:lnTo>
                  <a:pt x="216536" y="47652"/>
                </a:lnTo>
                <a:lnTo>
                  <a:pt x="214805" y="47652"/>
                </a:lnTo>
                <a:lnTo>
                  <a:pt x="214805" y="41248"/>
                </a:lnTo>
                <a:lnTo>
                  <a:pt x="214283" y="47652"/>
                </a:lnTo>
                <a:lnTo>
                  <a:pt x="212385" y="47652"/>
                </a:lnTo>
                <a:lnTo>
                  <a:pt x="211840" y="41248"/>
                </a:lnTo>
                <a:lnTo>
                  <a:pt x="211840" y="47652"/>
                </a:lnTo>
                <a:lnTo>
                  <a:pt x="210108" y="47652"/>
                </a:lnTo>
                <a:lnTo>
                  <a:pt x="210108" y="32614"/>
                </a:lnTo>
                <a:lnTo>
                  <a:pt x="212907" y="32614"/>
                </a:lnTo>
                <a:lnTo>
                  <a:pt x="213334" y="37738"/>
                </a:lnTo>
                <a:lnTo>
                  <a:pt x="213737" y="32614"/>
                </a:lnTo>
                <a:close/>
                <a:moveTo>
                  <a:pt x="224008" y="32614"/>
                </a:moveTo>
                <a:lnTo>
                  <a:pt x="224008" y="47652"/>
                </a:lnTo>
                <a:lnTo>
                  <a:pt x="222276" y="47652"/>
                </a:lnTo>
                <a:lnTo>
                  <a:pt x="222276" y="41248"/>
                </a:lnTo>
                <a:lnTo>
                  <a:pt x="221755" y="47652"/>
                </a:lnTo>
                <a:lnTo>
                  <a:pt x="219857" y="47652"/>
                </a:lnTo>
                <a:lnTo>
                  <a:pt x="219311" y="41248"/>
                </a:lnTo>
                <a:lnTo>
                  <a:pt x="219311" y="47652"/>
                </a:lnTo>
                <a:lnTo>
                  <a:pt x="217580" y="47652"/>
                </a:lnTo>
                <a:lnTo>
                  <a:pt x="217580" y="32614"/>
                </a:lnTo>
                <a:lnTo>
                  <a:pt x="220379" y="32614"/>
                </a:lnTo>
                <a:lnTo>
                  <a:pt x="220806" y="37738"/>
                </a:lnTo>
                <a:lnTo>
                  <a:pt x="221233" y="32614"/>
                </a:lnTo>
                <a:close/>
                <a:moveTo>
                  <a:pt x="231480" y="32614"/>
                </a:moveTo>
                <a:lnTo>
                  <a:pt x="231480" y="47652"/>
                </a:lnTo>
                <a:lnTo>
                  <a:pt x="229748" y="47652"/>
                </a:lnTo>
                <a:lnTo>
                  <a:pt x="229748" y="41224"/>
                </a:lnTo>
                <a:lnTo>
                  <a:pt x="229226" y="47652"/>
                </a:lnTo>
                <a:lnTo>
                  <a:pt x="227329" y="47652"/>
                </a:lnTo>
                <a:lnTo>
                  <a:pt x="226783" y="41224"/>
                </a:lnTo>
                <a:lnTo>
                  <a:pt x="226783" y="47652"/>
                </a:lnTo>
                <a:lnTo>
                  <a:pt x="225052" y="47652"/>
                </a:lnTo>
                <a:lnTo>
                  <a:pt x="225052" y="32614"/>
                </a:lnTo>
                <a:lnTo>
                  <a:pt x="227850" y="32614"/>
                </a:lnTo>
                <a:lnTo>
                  <a:pt x="228277" y="37738"/>
                </a:lnTo>
                <a:lnTo>
                  <a:pt x="228681" y="32614"/>
                </a:lnTo>
                <a:close/>
                <a:moveTo>
                  <a:pt x="119404" y="32662"/>
                </a:moveTo>
                <a:lnTo>
                  <a:pt x="119404" y="47676"/>
                </a:lnTo>
                <a:lnTo>
                  <a:pt x="117673" y="47676"/>
                </a:lnTo>
                <a:lnTo>
                  <a:pt x="117673" y="41272"/>
                </a:lnTo>
                <a:lnTo>
                  <a:pt x="117151" y="47676"/>
                </a:lnTo>
                <a:lnTo>
                  <a:pt x="115254" y="47676"/>
                </a:lnTo>
                <a:lnTo>
                  <a:pt x="114708" y="41272"/>
                </a:lnTo>
                <a:lnTo>
                  <a:pt x="114708" y="47676"/>
                </a:lnTo>
                <a:lnTo>
                  <a:pt x="112976" y="47676"/>
                </a:lnTo>
                <a:lnTo>
                  <a:pt x="112976" y="32662"/>
                </a:lnTo>
                <a:lnTo>
                  <a:pt x="115775" y="32662"/>
                </a:lnTo>
                <a:lnTo>
                  <a:pt x="116202" y="37761"/>
                </a:lnTo>
                <a:lnTo>
                  <a:pt x="116629" y="32662"/>
                </a:lnTo>
                <a:close/>
                <a:moveTo>
                  <a:pt x="126876" y="32662"/>
                </a:moveTo>
                <a:lnTo>
                  <a:pt x="126876" y="47676"/>
                </a:lnTo>
                <a:lnTo>
                  <a:pt x="125145" y="47676"/>
                </a:lnTo>
                <a:lnTo>
                  <a:pt x="125145" y="41272"/>
                </a:lnTo>
                <a:lnTo>
                  <a:pt x="124623" y="47676"/>
                </a:lnTo>
                <a:lnTo>
                  <a:pt x="122725" y="47676"/>
                </a:lnTo>
                <a:lnTo>
                  <a:pt x="122180" y="41272"/>
                </a:lnTo>
                <a:lnTo>
                  <a:pt x="122180" y="47676"/>
                </a:lnTo>
                <a:lnTo>
                  <a:pt x="120448" y="47676"/>
                </a:lnTo>
                <a:lnTo>
                  <a:pt x="120448" y="32662"/>
                </a:lnTo>
                <a:lnTo>
                  <a:pt x="123247" y="32662"/>
                </a:lnTo>
                <a:lnTo>
                  <a:pt x="123674" y="37761"/>
                </a:lnTo>
                <a:lnTo>
                  <a:pt x="124101" y="32662"/>
                </a:lnTo>
                <a:close/>
                <a:moveTo>
                  <a:pt x="134348" y="32662"/>
                </a:moveTo>
                <a:lnTo>
                  <a:pt x="134348" y="47676"/>
                </a:lnTo>
                <a:lnTo>
                  <a:pt x="132616" y="47676"/>
                </a:lnTo>
                <a:lnTo>
                  <a:pt x="132616" y="41272"/>
                </a:lnTo>
                <a:lnTo>
                  <a:pt x="132094" y="47676"/>
                </a:lnTo>
                <a:lnTo>
                  <a:pt x="130197" y="47676"/>
                </a:lnTo>
                <a:lnTo>
                  <a:pt x="129651" y="41272"/>
                </a:lnTo>
                <a:lnTo>
                  <a:pt x="129651" y="47676"/>
                </a:lnTo>
                <a:lnTo>
                  <a:pt x="127920" y="47676"/>
                </a:lnTo>
                <a:lnTo>
                  <a:pt x="127920" y="32662"/>
                </a:lnTo>
                <a:lnTo>
                  <a:pt x="130719" y="32662"/>
                </a:lnTo>
                <a:lnTo>
                  <a:pt x="131146" y="37761"/>
                </a:lnTo>
                <a:lnTo>
                  <a:pt x="131573" y="32662"/>
                </a:lnTo>
                <a:close/>
                <a:moveTo>
                  <a:pt x="141819" y="32662"/>
                </a:moveTo>
                <a:lnTo>
                  <a:pt x="141819" y="47676"/>
                </a:lnTo>
                <a:lnTo>
                  <a:pt x="140088" y="47676"/>
                </a:lnTo>
                <a:lnTo>
                  <a:pt x="140088" y="41272"/>
                </a:lnTo>
                <a:lnTo>
                  <a:pt x="139566" y="47676"/>
                </a:lnTo>
                <a:lnTo>
                  <a:pt x="137669" y="47676"/>
                </a:lnTo>
                <a:lnTo>
                  <a:pt x="137123" y="41272"/>
                </a:lnTo>
                <a:lnTo>
                  <a:pt x="137123" y="47676"/>
                </a:lnTo>
                <a:lnTo>
                  <a:pt x="135391" y="47676"/>
                </a:lnTo>
                <a:lnTo>
                  <a:pt x="135391" y="32662"/>
                </a:lnTo>
                <a:lnTo>
                  <a:pt x="138190" y="32662"/>
                </a:lnTo>
                <a:lnTo>
                  <a:pt x="138617" y="37761"/>
                </a:lnTo>
                <a:lnTo>
                  <a:pt x="139044" y="32662"/>
                </a:lnTo>
                <a:close/>
                <a:moveTo>
                  <a:pt x="149291" y="32662"/>
                </a:moveTo>
                <a:lnTo>
                  <a:pt x="149291" y="47676"/>
                </a:lnTo>
                <a:lnTo>
                  <a:pt x="147560" y="47676"/>
                </a:lnTo>
                <a:lnTo>
                  <a:pt x="147560" y="41272"/>
                </a:lnTo>
                <a:lnTo>
                  <a:pt x="147038" y="47676"/>
                </a:lnTo>
                <a:lnTo>
                  <a:pt x="145140" y="47676"/>
                </a:lnTo>
                <a:lnTo>
                  <a:pt x="144595" y="41272"/>
                </a:lnTo>
                <a:lnTo>
                  <a:pt x="144595" y="47676"/>
                </a:lnTo>
                <a:lnTo>
                  <a:pt x="142863" y="47676"/>
                </a:lnTo>
                <a:lnTo>
                  <a:pt x="142863" y="32662"/>
                </a:lnTo>
                <a:lnTo>
                  <a:pt x="145662" y="32662"/>
                </a:lnTo>
                <a:lnTo>
                  <a:pt x="146089" y="37761"/>
                </a:lnTo>
                <a:lnTo>
                  <a:pt x="146516" y="32662"/>
                </a:lnTo>
                <a:close/>
                <a:moveTo>
                  <a:pt x="156763" y="32638"/>
                </a:moveTo>
                <a:lnTo>
                  <a:pt x="156763" y="47676"/>
                </a:lnTo>
                <a:lnTo>
                  <a:pt x="155031" y="47676"/>
                </a:lnTo>
                <a:lnTo>
                  <a:pt x="155031" y="41272"/>
                </a:lnTo>
                <a:lnTo>
                  <a:pt x="154509" y="47676"/>
                </a:lnTo>
                <a:lnTo>
                  <a:pt x="152612" y="47676"/>
                </a:lnTo>
                <a:lnTo>
                  <a:pt x="152066" y="41272"/>
                </a:lnTo>
                <a:lnTo>
                  <a:pt x="152066" y="47676"/>
                </a:lnTo>
                <a:lnTo>
                  <a:pt x="150335" y="47676"/>
                </a:lnTo>
                <a:lnTo>
                  <a:pt x="150335" y="32638"/>
                </a:lnTo>
                <a:lnTo>
                  <a:pt x="153134" y="32638"/>
                </a:lnTo>
                <a:lnTo>
                  <a:pt x="153561" y="37761"/>
                </a:lnTo>
                <a:lnTo>
                  <a:pt x="153988" y="32638"/>
                </a:lnTo>
                <a:close/>
                <a:moveTo>
                  <a:pt x="164235" y="32638"/>
                </a:moveTo>
                <a:lnTo>
                  <a:pt x="164235" y="47676"/>
                </a:lnTo>
                <a:lnTo>
                  <a:pt x="162503" y="47676"/>
                </a:lnTo>
                <a:lnTo>
                  <a:pt x="162503" y="41272"/>
                </a:lnTo>
                <a:lnTo>
                  <a:pt x="161981" y="47676"/>
                </a:lnTo>
                <a:lnTo>
                  <a:pt x="160084" y="47676"/>
                </a:lnTo>
                <a:lnTo>
                  <a:pt x="159538" y="41272"/>
                </a:lnTo>
                <a:lnTo>
                  <a:pt x="159538" y="47676"/>
                </a:lnTo>
                <a:lnTo>
                  <a:pt x="157806" y="47676"/>
                </a:lnTo>
                <a:lnTo>
                  <a:pt x="157806" y="32638"/>
                </a:lnTo>
                <a:lnTo>
                  <a:pt x="160605" y="32638"/>
                </a:lnTo>
                <a:lnTo>
                  <a:pt x="161032" y="37761"/>
                </a:lnTo>
                <a:lnTo>
                  <a:pt x="161436" y="32638"/>
                </a:lnTo>
                <a:close/>
                <a:moveTo>
                  <a:pt x="171706" y="32638"/>
                </a:moveTo>
                <a:lnTo>
                  <a:pt x="171706" y="47676"/>
                </a:lnTo>
                <a:lnTo>
                  <a:pt x="169975" y="47676"/>
                </a:lnTo>
                <a:lnTo>
                  <a:pt x="169975" y="41248"/>
                </a:lnTo>
                <a:lnTo>
                  <a:pt x="169453" y="47676"/>
                </a:lnTo>
                <a:lnTo>
                  <a:pt x="167555" y="47676"/>
                </a:lnTo>
                <a:lnTo>
                  <a:pt x="167010" y="41248"/>
                </a:lnTo>
                <a:lnTo>
                  <a:pt x="167010" y="47676"/>
                </a:lnTo>
                <a:lnTo>
                  <a:pt x="165278" y="47676"/>
                </a:lnTo>
                <a:lnTo>
                  <a:pt x="165278" y="32638"/>
                </a:lnTo>
                <a:lnTo>
                  <a:pt x="168077" y="32638"/>
                </a:lnTo>
                <a:lnTo>
                  <a:pt x="168504" y="37761"/>
                </a:lnTo>
                <a:lnTo>
                  <a:pt x="168931" y="32638"/>
                </a:lnTo>
                <a:close/>
                <a:moveTo>
                  <a:pt x="59631" y="32685"/>
                </a:moveTo>
                <a:lnTo>
                  <a:pt x="59631" y="47700"/>
                </a:lnTo>
                <a:lnTo>
                  <a:pt x="57900" y="47700"/>
                </a:lnTo>
                <a:lnTo>
                  <a:pt x="57900" y="41296"/>
                </a:lnTo>
                <a:lnTo>
                  <a:pt x="57378" y="47700"/>
                </a:lnTo>
                <a:lnTo>
                  <a:pt x="55480" y="47700"/>
                </a:lnTo>
                <a:lnTo>
                  <a:pt x="54935" y="41296"/>
                </a:lnTo>
                <a:lnTo>
                  <a:pt x="54935" y="47700"/>
                </a:lnTo>
                <a:lnTo>
                  <a:pt x="53203" y="47700"/>
                </a:lnTo>
                <a:lnTo>
                  <a:pt x="53203" y="32685"/>
                </a:lnTo>
                <a:lnTo>
                  <a:pt x="56002" y="32685"/>
                </a:lnTo>
                <a:lnTo>
                  <a:pt x="56429" y="37785"/>
                </a:lnTo>
                <a:lnTo>
                  <a:pt x="56856" y="32685"/>
                </a:lnTo>
                <a:close/>
                <a:moveTo>
                  <a:pt x="67103" y="32685"/>
                </a:moveTo>
                <a:lnTo>
                  <a:pt x="67103" y="47700"/>
                </a:lnTo>
                <a:lnTo>
                  <a:pt x="65371" y="47700"/>
                </a:lnTo>
                <a:lnTo>
                  <a:pt x="65371" y="41296"/>
                </a:lnTo>
                <a:lnTo>
                  <a:pt x="64849" y="47700"/>
                </a:lnTo>
                <a:lnTo>
                  <a:pt x="62952" y="47700"/>
                </a:lnTo>
                <a:lnTo>
                  <a:pt x="62406" y="41296"/>
                </a:lnTo>
                <a:lnTo>
                  <a:pt x="62406" y="47700"/>
                </a:lnTo>
                <a:lnTo>
                  <a:pt x="60675" y="47700"/>
                </a:lnTo>
                <a:lnTo>
                  <a:pt x="60675" y="32685"/>
                </a:lnTo>
                <a:lnTo>
                  <a:pt x="63474" y="32685"/>
                </a:lnTo>
                <a:lnTo>
                  <a:pt x="63901" y="37785"/>
                </a:lnTo>
                <a:lnTo>
                  <a:pt x="64328" y="32685"/>
                </a:lnTo>
                <a:close/>
                <a:moveTo>
                  <a:pt x="74574" y="32685"/>
                </a:moveTo>
                <a:lnTo>
                  <a:pt x="74574" y="47700"/>
                </a:lnTo>
                <a:lnTo>
                  <a:pt x="72843" y="47700"/>
                </a:lnTo>
                <a:lnTo>
                  <a:pt x="72843" y="41296"/>
                </a:lnTo>
                <a:lnTo>
                  <a:pt x="72321" y="47700"/>
                </a:lnTo>
                <a:lnTo>
                  <a:pt x="70423" y="47700"/>
                </a:lnTo>
                <a:lnTo>
                  <a:pt x="69878" y="41296"/>
                </a:lnTo>
                <a:lnTo>
                  <a:pt x="69878" y="47700"/>
                </a:lnTo>
                <a:lnTo>
                  <a:pt x="68146" y="47700"/>
                </a:lnTo>
                <a:lnTo>
                  <a:pt x="68146" y="32685"/>
                </a:lnTo>
                <a:lnTo>
                  <a:pt x="70945" y="32685"/>
                </a:lnTo>
                <a:lnTo>
                  <a:pt x="71372" y="37785"/>
                </a:lnTo>
                <a:lnTo>
                  <a:pt x="71776" y="32685"/>
                </a:lnTo>
                <a:close/>
                <a:moveTo>
                  <a:pt x="82046" y="32685"/>
                </a:moveTo>
                <a:lnTo>
                  <a:pt x="82046" y="47700"/>
                </a:lnTo>
                <a:lnTo>
                  <a:pt x="80315" y="47700"/>
                </a:lnTo>
                <a:lnTo>
                  <a:pt x="80315" y="41296"/>
                </a:lnTo>
                <a:lnTo>
                  <a:pt x="79793" y="47700"/>
                </a:lnTo>
                <a:lnTo>
                  <a:pt x="77895" y="47700"/>
                </a:lnTo>
                <a:lnTo>
                  <a:pt x="77350" y="41296"/>
                </a:lnTo>
                <a:lnTo>
                  <a:pt x="77350" y="47700"/>
                </a:lnTo>
                <a:lnTo>
                  <a:pt x="75618" y="47700"/>
                </a:lnTo>
                <a:lnTo>
                  <a:pt x="75618" y="32685"/>
                </a:lnTo>
                <a:lnTo>
                  <a:pt x="78417" y="32685"/>
                </a:lnTo>
                <a:lnTo>
                  <a:pt x="78844" y="37785"/>
                </a:lnTo>
                <a:lnTo>
                  <a:pt x="79271" y="32685"/>
                </a:lnTo>
                <a:close/>
                <a:moveTo>
                  <a:pt x="89541" y="32685"/>
                </a:moveTo>
                <a:lnTo>
                  <a:pt x="89541" y="47700"/>
                </a:lnTo>
                <a:lnTo>
                  <a:pt x="87786" y="47700"/>
                </a:lnTo>
                <a:lnTo>
                  <a:pt x="87786" y="41296"/>
                </a:lnTo>
                <a:lnTo>
                  <a:pt x="87264" y="47700"/>
                </a:lnTo>
                <a:lnTo>
                  <a:pt x="85367" y="47700"/>
                </a:lnTo>
                <a:lnTo>
                  <a:pt x="84821" y="41296"/>
                </a:lnTo>
                <a:lnTo>
                  <a:pt x="84821" y="47700"/>
                </a:lnTo>
                <a:lnTo>
                  <a:pt x="83090" y="47700"/>
                </a:lnTo>
                <a:lnTo>
                  <a:pt x="83090" y="32685"/>
                </a:lnTo>
                <a:lnTo>
                  <a:pt x="85889" y="32685"/>
                </a:lnTo>
                <a:lnTo>
                  <a:pt x="86316" y="37785"/>
                </a:lnTo>
                <a:lnTo>
                  <a:pt x="86743" y="32685"/>
                </a:lnTo>
                <a:close/>
                <a:moveTo>
                  <a:pt x="96989" y="32662"/>
                </a:moveTo>
                <a:lnTo>
                  <a:pt x="96989" y="47700"/>
                </a:lnTo>
                <a:lnTo>
                  <a:pt x="95258" y="47700"/>
                </a:lnTo>
                <a:lnTo>
                  <a:pt x="95258" y="41296"/>
                </a:lnTo>
                <a:lnTo>
                  <a:pt x="94736" y="47700"/>
                </a:lnTo>
                <a:lnTo>
                  <a:pt x="92839" y="47700"/>
                </a:lnTo>
                <a:lnTo>
                  <a:pt x="92293" y="41296"/>
                </a:lnTo>
                <a:lnTo>
                  <a:pt x="92293" y="47700"/>
                </a:lnTo>
                <a:lnTo>
                  <a:pt x="90561" y="47700"/>
                </a:lnTo>
                <a:lnTo>
                  <a:pt x="90561" y="32662"/>
                </a:lnTo>
                <a:lnTo>
                  <a:pt x="93360" y="32662"/>
                </a:lnTo>
                <a:lnTo>
                  <a:pt x="93787" y="37785"/>
                </a:lnTo>
                <a:lnTo>
                  <a:pt x="94214" y="32662"/>
                </a:lnTo>
                <a:close/>
                <a:moveTo>
                  <a:pt x="104461" y="32662"/>
                </a:moveTo>
                <a:lnTo>
                  <a:pt x="104461" y="47700"/>
                </a:lnTo>
                <a:lnTo>
                  <a:pt x="102730" y="47700"/>
                </a:lnTo>
                <a:lnTo>
                  <a:pt x="102730" y="41296"/>
                </a:lnTo>
                <a:lnTo>
                  <a:pt x="102208" y="47700"/>
                </a:lnTo>
                <a:lnTo>
                  <a:pt x="100310" y="47700"/>
                </a:lnTo>
                <a:lnTo>
                  <a:pt x="99765" y="41296"/>
                </a:lnTo>
                <a:lnTo>
                  <a:pt x="99765" y="47700"/>
                </a:lnTo>
                <a:lnTo>
                  <a:pt x="98033" y="47700"/>
                </a:lnTo>
                <a:lnTo>
                  <a:pt x="98033" y="32662"/>
                </a:lnTo>
                <a:lnTo>
                  <a:pt x="100832" y="32662"/>
                </a:lnTo>
                <a:lnTo>
                  <a:pt x="101259" y="37785"/>
                </a:lnTo>
                <a:lnTo>
                  <a:pt x="101686" y="32662"/>
                </a:lnTo>
                <a:close/>
                <a:moveTo>
                  <a:pt x="111957" y="32662"/>
                </a:moveTo>
                <a:lnTo>
                  <a:pt x="111957" y="47700"/>
                </a:lnTo>
                <a:lnTo>
                  <a:pt x="110201" y="47700"/>
                </a:lnTo>
                <a:lnTo>
                  <a:pt x="110201" y="41272"/>
                </a:lnTo>
                <a:lnTo>
                  <a:pt x="109679" y="47700"/>
                </a:lnTo>
                <a:lnTo>
                  <a:pt x="107782" y="47700"/>
                </a:lnTo>
                <a:lnTo>
                  <a:pt x="107236" y="41272"/>
                </a:lnTo>
                <a:lnTo>
                  <a:pt x="107236" y="47700"/>
                </a:lnTo>
                <a:lnTo>
                  <a:pt x="105505" y="47700"/>
                </a:lnTo>
                <a:lnTo>
                  <a:pt x="105505" y="32662"/>
                </a:lnTo>
                <a:lnTo>
                  <a:pt x="108304" y="32662"/>
                </a:lnTo>
                <a:lnTo>
                  <a:pt x="108731" y="37785"/>
                </a:lnTo>
                <a:lnTo>
                  <a:pt x="109158" y="32662"/>
                </a:lnTo>
                <a:close/>
                <a:moveTo>
                  <a:pt x="14801" y="32709"/>
                </a:moveTo>
                <a:lnTo>
                  <a:pt x="14801" y="47724"/>
                </a:lnTo>
                <a:lnTo>
                  <a:pt x="13069" y="47724"/>
                </a:lnTo>
                <a:lnTo>
                  <a:pt x="13069" y="41319"/>
                </a:lnTo>
                <a:lnTo>
                  <a:pt x="12548" y="47724"/>
                </a:lnTo>
                <a:lnTo>
                  <a:pt x="10650" y="47724"/>
                </a:lnTo>
                <a:lnTo>
                  <a:pt x="10105" y="41319"/>
                </a:lnTo>
                <a:lnTo>
                  <a:pt x="10105" y="47724"/>
                </a:lnTo>
                <a:lnTo>
                  <a:pt x="8373" y="47724"/>
                </a:lnTo>
                <a:lnTo>
                  <a:pt x="8373" y="32709"/>
                </a:lnTo>
                <a:lnTo>
                  <a:pt x="11172" y="32709"/>
                </a:lnTo>
                <a:lnTo>
                  <a:pt x="11599" y="37809"/>
                </a:lnTo>
                <a:lnTo>
                  <a:pt x="12026" y="32709"/>
                </a:lnTo>
                <a:close/>
                <a:moveTo>
                  <a:pt x="22296" y="32709"/>
                </a:moveTo>
                <a:lnTo>
                  <a:pt x="22296" y="47724"/>
                </a:lnTo>
                <a:lnTo>
                  <a:pt x="20541" y="47724"/>
                </a:lnTo>
                <a:lnTo>
                  <a:pt x="20541" y="41319"/>
                </a:lnTo>
                <a:lnTo>
                  <a:pt x="20019" y="47724"/>
                </a:lnTo>
                <a:lnTo>
                  <a:pt x="18122" y="47724"/>
                </a:lnTo>
                <a:lnTo>
                  <a:pt x="17600" y="41319"/>
                </a:lnTo>
                <a:lnTo>
                  <a:pt x="17600" y="47724"/>
                </a:lnTo>
                <a:lnTo>
                  <a:pt x="15868" y="47724"/>
                </a:lnTo>
                <a:lnTo>
                  <a:pt x="15868" y="32709"/>
                </a:lnTo>
                <a:lnTo>
                  <a:pt x="18644" y="32709"/>
                </a:lnTo>
                <a:lnTo>
                  <a:pt x="19071" y="37809"/>
                </a:lnTo>
                <a:lnTo>
                  <a:pt x="19498" y="32709"/>
                </a:lnTo>
                <a:close/>
                <a:moveTo>
                  <a:pt x="29768" y="32709"/>
                </a:moveTo>
                <a:lnTo>
                  <a:pt x="29768" y="47724"/>
                </a:lnTo>
                <a:lnTo>
                  <a:pt x="28013" y="47724"/>
                </a:lnTo>
                <a:lnTo>
                  <a:pt x="28013" y="41319"/>
                </a:lnTo>
                <a:lnTo>
                  <a:pt x="27491" y="47724"/>
                </a:lnTo>
                <a:lnTo>
                  <a:pt x="25593" y="47724"/>
                </a:lnTo>
                <a:lnTo>
                  <a:pt x="25072" y="41319"/>
                </a:lnTo>
                <a:lnTo>
                  <a:pt x="25072" y="47724"/>
                </a:lnTo>
                <a:lnTo>
                  <a:pt x="23340" y="47724"/>
                </a:lnTo>
                <a:lnTo>
                  <a:pt x="23340" y="32709"/>
                </a:lnTo>
                <a:lnTo>
                  <a:pt x="26115" y="32709"/>
                </a:lnTo>
                <a:lnTo>
                  <a:pt x="26542" y="37809"/>
                </a:lnTo>
                <a:lnTo>
                  <a:pt x="26969" y="32709"/>
                </a:lnTo>
                <a:close/>
                <a:moveTo>
                  <a:pt x="37216" y="32685"/>
                </a:moveTo>
                <a:lnTo>
                  <a:pt x="37216" y="47724"/>
                </a:lnTo>
                <a:lnTo>
                  <a:pt x="35485" y="47724"/>
                </a:lnTo>
                <a:lnTo>
                  <a:pt x="35485" y="41319"/>
                </a:lnTo>
                <a:lnTo>
                  <a:pt x="34963" y="47724"/>
                </a:lnTo>
                <a:lnTo>
                  <a:pt x="33065" y="47724"/>
                </a:lnTo>
                <a:lnTo>
                  <a:pt x="32543" y="41319"/>
                </a:lnTo>
                <a:lnTo>
                  <a:pt x="32543" y="47724"/>
                </a:lnTo>
                <a:lnTo>
                  <a:pt x="30812" y="47724"/>
                </a:lnTo>
                <a:lnTo>
                  <a:pt x="30812" y="32685"/>
                </a:lnTo>
                <a:lnTo>
                  <a:pt x="33587" y="32685"/>
                </a:lnTo>
                <a:lnTo>
                  <a:pt x="34014" y="37809"/>
                </a:lnTo>
                <a:lnTo>
                  <a:pt x="34417" y="32685"/>
                </a:lnTo>
                <a:close/>
                <a:moveTo>
                  <a:pt x="44711" y="32685"/>
                </a:moveTo>
                <a:lnTo>
                  <a:pt x="44711" y="47724"/>
                </a:lnTo>
                <a:lnTo>
                  <a:pt x="42956" y="47724"/>
                </a:lnTo>
                <a:lnTo>
                  <a:pt x="42956" y="41319"/>
                </a:lnTo>
                <a:lnTo>
                  <a:pt x="42434" y="47724"/>
                </a:lnTo>
                <a:lnTo>
                  <a:pt x="40537" y="47724"/>
                </a:lnTo>
                <a:lnTo>
                  <a:pt x="39991" y="41319"/>
                </a:lnTo>
                <a:lnTo>
                  <a:pt x="39991" y="47724"/>
                </a:lnTo>
                <a:lnTo>
                  <a:pt x="38260" y="47724"/>
                </a:lnTo>
                <a:lnTo>
                  <a:pt x="38260" y="32685"/>
                </a:lnTo>
                <a:lnTo>
                  <a:pt x="41059" y="32685"/>
                </a:lnTo>
                <a:lnTo>
                  <a:pt x="41486" y="37809"/>
                </a:lnTo>
                <a:lnTo>
                  <a:pt x="41913" y="32685"/>
                </a:lnTo>
                <a:close/>
                <a:moveTo>
                  <a:pt x="52159" y="32685"/>
                </a:moveTo>
                <a:lnTo>
                  <a:pt x="52159" y="47724"/>
                </a:lnTo>
                <a:lnTo>
                  <a:pt x="50428" y="47724"/>
                </a:lnTo>
                <a:lnTo>
                  <a:pt x="50428" y="41296"/>
                </a:lnTo>
                <a:lnTo>
                  <a:pt x="49906" y="47724"/>
                </a:lnTo>
                <a:lnTo>
                  <a:pt x="48008" y="47724"/>
                </a:lnTo>
                <a:lnTo>
                  <a:pt x="47463" y="41296"/>
                </a:lnTo>
                <a:lnTo>
                  <a:pt x="47463" y="47724"/>
                </a:lnTo>
                <a:lnTo>
                  <a:pt x="45731" y="47724"/>
                </a:lnTo>
                <a:lnTo>
                  <a:pt x="45731" y="32685"/>
                </a:lnTo>
                <a:lnTo>
                  <a:pt x="48530" y="32685"/>
                </a:lnTo>
                <a:lnTo>
                  <a:pt x="48957" y="37809"/>
                </a:lnTo>
                <a:lnTo>
                  <a:pt x="49384" y="32685"/>
                </a:lnTo>
                <a:close/>
                <a:moveTo>
                  <a:pt x="7329" y="32709"/>
                </a:moveTo>
                <a:lnTo>
                  <a:pt x="7329" y="47747"/>
                </a:lnTo>
                <a:lnTo>
                  <a:pt x="5598" y="47747"/>
                </a:lnTo>
                <a:lnTo>
                  <a:pt x="5598" y="41319"/>
                </a:lnTo>
                <a:lnTo>
                  <a:pt x="5076" y="47747"/>
                </a:lnTo>
                <a:lnTo>
                  <a:pt x="3178" y="47747"/>
                </a:lnTo>
                <a:lnTo>
                  <a:pt x="2657" y="41319"/>
                </a:lnTo>
                <a:lnTo>
                  <a:pt x="2657" y="47747"/>
                </a:lnTo>
                <a:lnTo>
                  <a:pt x="925" y="47747"/>
                </a:lnTo>
                <a:lnTo>
                  <a:pt x="925" y="32709"/>
                </a:lnTo>
                <a:lnTo>
                  <a:pt x="3700" y="32709"/>
                </a:lnTo>
                <a:lnTo>
                  <a:pt x="4127" y="37833"/>
                </a:lnTo>
                <a:lnTo>
                  <a:pt x="4554" y="32709"/>
                </a:lnTo>
                <a:close/>
                <a:moveTo>
                  <a:pt x="261366" y="48459"/>
                </a:moveTo>
                <a:lnTo>
                  <a:pt x="261366" y="63473"/>
                </a:lnTo>
                <a:lnTo>
                  <a:pt x="259635" y="63473"/>
                </a:lnTo>
                <a:lnTo>
                  <a:pt x="259635" y="57069"/>
                </a:lnTo>
                <a:lnTo>
                  <a:pt x="259113" y="63473"/>
                </a:lnTo>
                <a:lnTo>
                  <a:pt x="257215" y="63473"/>
                </a:lnTo>
                <a:lnTo>
                  <a:pt x="256670" y="57069"/>
                </a:lnTo>
                <a:lnTo>
                  <a:pt x="256670" y="63473"/>
                </a:lnTo>
                <a:lnTo>
                  <a:pt x="254938" y="63473"/>
                </a:lnTo>
                <a:lnTo>
                  <a:pt x="254938" y="48459"/>
                </a:lnTo>
                <a:lnTo>
                  <a:pt x="257737" y="48459"/>
                </a:lnTo>
                <a:lnTo>
                  <a:pt x="258164" y="53559"/>
                </a:lnTo>
                <a:lnTo>
                  <a:pt x="258567" y="48459"/>
                </a:lnTo>
                <a:close/>
                <a:moveTo>
                  <a:pt x="268838" y="48459"/>
                </a:moveTo>
                <a:lnTo>
                  <a:pt x="268838" y="63473"/>
                </a:lnTo>
                <a:lnTo>
                  <a:pt x="267106" y="63473"/>
                </a:lnTo>
                <a:lnTo>
                  <a:pt x="267106" y="57069"/>
                </a:lnTo>
                <a:lnTo>
                  <a:pt x="266585" y="63473"/>
                </a:lnTo>
                <a:lnTo>
                  <a:pt x="264687" y="63473"/>
                </a:lnTo>
                <a:lnTo>
                  <a:pt x="264141" y="57069"/>
                </a:lnTo>
                <a:lnTo>
                  <a:pt x="264141" y="63473"/>
                </a:lnTo>
                <a:lnTo>
                  <a:pt x="262410" y="63473"/>
                </a:lnTo>
                <a:lnTo>
                  <a:pt x="262410" y="48459"/>
                </a:lnTo>
                <a:lnTo>
                  <a:pt x="265209" y="48459"/>
                </a:lnTo>
                <a:lnTo>
                  <a:pt x="265636" y="53559"/>
                </a:lnTo>
                <a:lnTo>
                  <a:pt x="266063" y="48459"/>
                </a:lnTo>
                <a:close/>
                <a:moveTo>
                  <a:pt x="276310" y="48459"/>
                </a:moveTo>
                <a:lnTo>
                  <a:pt x="276310" y="63473"/>
                </a:lnTo>
                <a:lnTo>
                  <a:pt x="274578" y="63473"/>
                </a:lnTo>
                <a:lnTo>
                  <a:pt x="274578" y="57069"/>
                </a:lnTo>
                <a:lnTo>
                  <a:pt x="274056" y="63473"/>
                </a:lnTo>
                <a:lnTo>
                  <a:pt x="272159" y="63473"/>
                </a:lnTo>
                <a:lnTo>
                  <a:pt x="271613" y="57069"/>
                </a:lnTo>
                <a:lnTo>
                  <a:pt x="271613" y="63473"/>
                </a:lnTo>
                <a:lnTo>
                  <a:pt x="269882" y="63473"/>
                </a:lnTo>
                <a:lnTo>
                  <a:pt x="269882" y="48459"/>
                </a:lnTo>
                <a:lnTo>
                  <a:pt x="272681" y="48459"/>
                </a:lnTo>
                <a:lnTo>
                  <a:pt x="273107" y="53559"/>
                </a:lnTo>
                <a:lnTo>
                  <a:pt x="273534" y="48459"/>
                </a:lnTo>
                <a:close/>
                <a:moveTo>
                  <a:pt x="283781" y="48459"/>
                </a:moveTo>
                <a:lnTo>
                  <a:pt x="283781" y="63473"/>
                </a:lnTo>
                <a:lnTo>
                  <a:pt x="282050" y="63473"/>
                </a:lnTo>
                <a:lnTo>
                  <a:pt x="282050" y="57069"/>
                </a:lnTo>
                <a:lnTo>
                  <a:pt x="281528" y="63473"/>
                </a:lnTo>
                <a:lnTo>
                  <a:pt x="279630" y="63473"/>
                </a:lnTo>
                <a:lnTo>
                  <a:pt x="279085" y="57069"/>
                </a:lnTo>
                <a:lnTo>
                  <a:pt x="279085" y="63473"/>
                </a:lnTo>
                <a:lnTo>
                  <a:pt x="277353" y="63473"/>
                </a:lnTo>
                <a:lnTo>
                  <a:pt x="277353" y="48459"/>
                </a:lnTo>
                <a:lnTo>
                  <a:pt x="280152" y="48459"/>
                </a:lnTo>
                <a:lnTo>
                  <a:pt x="280579" y="53559"/>
                </a:lnTo>
                <a:lnTo>
                  <a:pt x="281006" y="48459"/>
                </a:lnTo>
                <a:close/>
                <a:moveTo>
                  <a:pt x="201593" y="48483"/>
                </a:moveTo>
                <a:lnTo>
                  <a:pt x="201593" y="63497"/>
                </a:lnTo>
                <a:lnTo>
                  <a:pt x="199861" y="63497"/>
                </a:lnTo>
                <a:lnTo>
                  <a:pt x="199861" y="57093"/>
                </a:lnTo>
                <a:lnTo>
                  <a:pt x="199340" y="63497"/>
                </a:lnTo>
                <a:lnTo>
                  <a:pt x="197442" y="63497"/>
                </a:lnTo>
                <a:lnTo>
                  <a:pt x="196896" y="57093"/>
                </a:lnTo>
                <a:lnTo>
                  <a:pt x="196896" y="63497"/>
                </a:lnTo>
                <a:lnTo>
                  <a:pt x="195165" y="63497"/>
                </a:lnTo>
                <a:lnTo>
                  <a:pt x="195165" y="48483"/>
                </a:lnTo>
                <a:lnTo>
                  <a:pt x="197964" y="48483"/>
                </a:lnTo>
                <a:lnTo>
                  <a:pt x="198391" y="53582"/>
                </a:lnTo>
                <a:lnTo>
                  <a:pt x="198794" y="48483"/>
                </a:lnTo>
                <a:close/>
                <a:moveTo>
                  <a:pt x="209065" y="48483"/>
                </a:moveTo>
                <a:lnTo>
                  <a:pt x="209065" y="63497"/>
                </a:lnTo>
                <a:lnTo>
                  <a:pt x="207333" y="63497"/>
                </a:lnTo>
                <a:lnTo>
                  <a:pt x="207333" y="57093"/>
                </a:lnTo>
                <a:lnTo>
                  <a:pt x="206811" y="63497"/>
                </a:lnTo>
                <a:lnTo>
                  <a:pt x="204914" y="63497"/>
                </a:lnTo>
                <a:lnTo>
                  <a:pt x="204368" y="57093"/>
                </a:lnTo>
                <a:lnTo>
                  <a:pt x="204368" y="63497"/>
                </a:lnTo>
                <a:lnTo>
                  <a:pt x="202637" y="63497"/>
                </a:lnTo>
                <a:lnTo>
                  <a:pt x="202637" y="48483"/>
                </a:lnTo>
                <a:lnTo>
                  <a:pt x="205435" y="48483"/>
                </a:lnTo>
                <a:lnTo>
                  <a:pt x="205862" y="53582"/>
                </a:lnTo>
                <a:lnTo>
                  <a:pt x="206289" y="48483"/>
                </a:lnTo>
                <a:close/>
                <a:moveTo>
                  <a:pt x="216536" y="48483"/>
                </a:moveTo>
                <a:lnTo>
                  <a:pt x="216536" y="63497"/>
                </a:lnTo>
                <a:lnTo>
                  <a:pt x="214805" y="63497"/>
                </a:lnTo>
                <a:lnTo>
                  <a:pt x="214805" y="57093"/>
                </a:lnTo>
                <a:lnTo>
                  <a:pt x="214283" y="63497"/>
                </a:lnTo>
                <a:lnTo>
                  <a:pt x="212385" y="63497"/>
                </a:lnTo>
                <a:lnTo>
                  <a:pt x="211840" y="57093"/>
                </a:lnTo>
                <a:lnTo>
                  <a:pt x="211840" y="63497"/>
                </a:lnTo>
                <a:lnTo>
                  <a:pt x="210108" y="63497"/>
                </a:lnTo>
                <a:lnTo>
                  <a:pt x="210108" y="48483"/>
                </a:lnTo>
                <a:lnTo>
                  <a:pt x="212907" y="48483"/>
                </a:lnTo>
                <a:lnTo>
                  <a:pt x="213334" y="53582"/>
                </a:lnTo>
                <a:lnTo>
                  <a:pt x="213737" y="48483"/>
                </a:lnTo>
                <a:close/>
                <a:moveTo>
                  <a:pt x="224008" y="48483"/>
                </a:moveTo>
                <a:lnTo>
                  <a:pt x="224008" y="63497"/>
                </a:lnTo>
                <a:lnTo>
                  <a:pt x="222276" y="63497"/>
                </a:lnTo>
                <a:lnTo>
                  <a:pt x="222276" y="57093"/>
                </a:lnTo>
                <a:lnTo>
                  <a:pt x="221755" y="63497"/>
                </a:lnTo>
                <a:lnTo>
                  <a:pt x="219857" y="63497"/>
                </a:lnTo>
                <a:lnTo>
                  <a:pt x="219311" y="57093"/>
                </a:lnTo>
                <a:lnTo>
                  <a:pt x="219311" y="63497"/>
                </a:lnTo>
                <a:lnTo>
                  <a:pt x="217580" y="63497"/>
                </a:lnTo>
                <a:lnTo>
                  <a:pt x="217580" y="48483"/>
                </a:lnTo>
                <a:lnTo>
                  <a:pt x="220379" y="48483"/>
                </a:lnTo>
                <a:lnTo>
                  <a:pt x="220806" y="53582"/>
                </a:lnTo>
                <a:lnTo>
                  <a:pt x="221233" y="48483"/>
                </a:lnTo>
                <a:close/>
                <a:moveTo>
                  <a:pt x="231480" y="48483"/>
                </a:moveTo>
                <a:lnTo>
                  <a:pt x="231480" y="63497"/>
                </a:lnTo>
                <a:lnTo>
                  <a:pt x="229748" y="63497"/>
                </a:lnTo>
                <a:lnTo>
                  <a:pt x="229748" y="57093"/>
                </a:lnTo>
                <a:lnTo>
                  <a:pt x="229226" y="63497"/>
                </a:lnTo>
                <a:lnTo>
                  <a:pt x="227329" y="63497"/>
                </a:lnTo>
                <a:lnTo>
                  <a:pt x="226783" y="57093"/>
                </a:lnTo>
                <a:lnTo>
                  <a:pt x="226783" y="63497"/>
                </a:lnTo>
                <a:lnTo>
                  <a:pt x="225052" y="63497"/>
                </a:lnTo>
                <a:lnTo>
                  <a:pt x="225052" y="48483"/>
                </a:lnTo>
                <a:lnTo>
                  <a:pt x="227850" y="48483"/>
                </a:lnTo>
                <a:lnTo>
                  <a:pt x="228277" y="53582"/>
                </a:lnTo>
                <a:lnTo>
                  <a:pt x="228681" y="48483"/>
                </a:lnTo>
                <a:close/>
                <a:moveTo>
                  <a:pt x="238951" y="48459"/>
                </a:moveTo>
                <a:lnTo>
                  <a:pt x="238951" y="63497"/>
                </a:lnTo>
                <a:lnTo>
                  <a:pt x="237220" y="63497"/>
                </a:lnTo>
                <a:lnTo>
                  <a:pt x="237220" y="57093"/>
                </a:lnTo>
                <a:lnTo>
                  <a:pt x="236698" y="63497"/>
                </a:lnTo>
                <a:lnTo>
                  <a:pt x="234800" y="63497"/>
                </a:lnTo>
                <a:lnTo>
                  <a:pt x="234255" y="57093"/>
                </a:lnTo>
                <a:lnTo>
                  <a:pt x="234255" y="63497"/>
                </a:lnTo>
                <a:lnTo>
                  <a:pt x="232523" y="63497"/>
                </a:lnTo>
                <a:lnTo>
                  <a:pt x="232523" y="48459"/>
                </a:lnTo>
                <a:lnTo>
                  <a:pt x="235322" y="48459"/>
                </a:lnTo>
                <a:lnTo>
                  <a:pt x="235749" y="53582"/>
                </a:lnTo>
                <a:lnTo>
                  <a:pt x="236176" y="48459"/>
                </a:lnTo>
                <a:close/>
                <a:moveTo>
                  <a:pt x="246423" y="48459"/>
                </a:moveTo>
                <a:lnTo>
                  <a:pt x="246423" y="63497"/>
                </a:lnTo>
                <a:lnTo>
                  <a:pt x="244691" y="63497"/>
                </a:lnTo>
                <a:lnTo>
                  <a:pt x="244691" y="57093"/>
                </a:lnTo>
                <a:lnTo>
                  <a:pt x="244170" y="63497"/>
                </a:lnTo>
                <a:lnTo>
                  <a:pt x="242272" y="63497"/>
                </a:lnTo>
                <a:lnTo>
                  <a:pt x="241726" y="57093"/>
                </a:lnTo>
                <a:lnTo>
                  <a:pt x="241726" y="63497"/>
                </a:lnTo>
                <a:lnTo>
                  <a:pt x="239995" y="63497"/>
                </a:lnTo>
                <a:lnTo>
                  <a:pt x="239995" y="48459"/>
                </a:lnTo>
                <a:lnTo>
                  <a:pt x="242794" y="48459"/>
                </a:lnTo>
                <a:lnTo>
                  <a:pt x="243221" y="53582"/>
                </a:lnTo>
                <a:lnTo>
                  <a:pt x="243624" y="48459"/>
                </a:lnTo>
                <a:close/>
                <a:moveTo>
                  <a:pt x="253895" y="48459"/>
                </a:moveTo>
                <a:lnTo>
                  <a:pt x="253895" y="63497"/>
                </a:lnTo>
                <a:lnTo>
                  <a:pt x="252163" y="63497"/>
                </a:lnTo>
                <a:lnTo>
                  <a:pt x="252163" y="57069"/>
                </a:lnTo>
                <a:lnTo>
                  <a:pt x="251641" y="63497"/>
                </a:lnTo>
                <a:lnTo>
                  <a:pt x="249744" y="63497"/>
                </a:lnTo>
                <a:lnTo>
                  <a:pt x="249198" y="57069"/>
                </a:lnTo>
                <a:lnTo>
                  <a:pt x="249198" y="63497"/>
                </a:lnTo>
                <a:lnTo>
                  <a:pt x="247467" y="63497"/>
                </a:lnTo>
                <a:lnTo>
                  <a:pt x="247467" y="48459"/>
                </a:lnTo>
                <a:lnTo>
                  <a:pt x="250265" y="48459"/>
                </a:lnTo>
                <a:lnTo>
                  <a:pt x="250692" y="53582"/>
                </a:lnTo>
                <a:lnTo>
                  <a:pt x="251119" y="48459"/>
                </a:lnTo>
                <a:close/>
                <a:moveTo>
                  <a:pt x="141819" y="48506"/>
                </a:moveTo>
                <a:lnTo>
                  <a:pt x="141819" y="63521"/>
                </a:lnTo>
                <a:lnTo>
                  <a:pt x="140088" y="63521"/>
                </a:lnTo>
                <a:lnTo>
                  <a:pt x="140088" y="57116"/>
                </a:lnTo>
                <a:lnTo>
                  <a:pt x="139566" y="63521"/>
                </a:lnTo>
                <a:lnTo>
                  <a:pt x="137669" y="63521"/>
                </a:lnTo>
                <a:lnTo>
                  <a:pt x="137123" y="57116"/>
                </a:lnTo>
                <a:lnTo>
                  <a:pt x="137123" y="63521"/>
                </a:lnTo>
                <a:lnTo>
                  <a:pt x="135391" y="63521"/>
                </a:lnTo>
                <a:lnTo>
                  <a:pt x="135391" y="48506"/>
                </a:lnTo>
                <a:lnTo>
                  <a:pt x="138190" y="48506"/>
                </a:lnTo>
                <a:lnTo>
                  <a:pt x="138617" y="53606"/>
                </a:lnTo>
                <a:lnTo>
                  <a:pt x="139044" y="48506"/>
                </a:lnTo>
                <a:close/>
                <a:moveTo>
                  <a:pt x="149291" y="48506"/>
                </a:moveTo>
                <a:lnTo>
                  <a:pt x="149291" y="63521"/>
                </a:lnTo>
                <a:lnTo>
                  <a:pt x="147560" y="63521"/>
                </a:lnTo>
                <a:lnTo>
                  <a:pt x="147560" y="57116"/>
                </a:lnTo>
                <a:lnTo>
                  <a:pt x="147038" y="63521"/>
                </a:lnTo>
                <a:lnTo>
                  <a:pt x="145140" y="63521"/>
                </a:lnTo>
                <a:lnTo>
                  <a:pt x="144595" y="57116"/>
                </a:lnTo>
                <a:lnTo>
                  <a:pt x="144595" y="63521"/>
                </a:lnTo>
                <a:lnTo>
                  <a:pt x="142863" y="63521"/>
                </a:lnTo>
                <a:lnTo>
                  <a:pt x="142863" y="48506"/>
                </a:lnTo>
                <a:lnTo>
                  <a:pt x="145662" y="48506"/>
                </a:lnTo>
                <a:lnTo>
                  <a:pt x="146089" y="53606"/>
                </a:lnTo>
                <a:lnTo>
                  <a:pt x="146516" y="48506"/>
                </a:lnTo>
                <a:close/>
                <a:moveTo>
                  <a:pt x="156763" y="48506"/>
                </a:moveTo>
                <a:lnTo>
                  <a:pt x="156763" y="63521"/>
                </a:lnTo>
                <a:lnTo>
                  <a:pt x="155031" y="63521"/>
                </a:lnTo>
                <a:lnTo>
                  <a:pt x="155031" y="57116"/>
                </a:lnTo>
                <a:lnTo>
                  <a:pt x="154509" y="63521"/>
                </a:lnTo>
                <a:lnTo>
                  <a:pt x="152612" y="63521"/>
                </a:lnTo>
                <a:lnTo>
                  <a:pt x="152066" y="57116"/>
                </a:lnTo>
                <a:lnTo>
                  <a:pt x="152066" y="63521"/>
                </a:lnTo>
                <a:lnTo>
                  <a:pt x="150335" y="63521"/>
                </a:lnTo>
                <a:lnTo>
                  <a:pt x="150335" y="48506"/>
                </a:lnTo>
                <a:lnTo>
                  <a:pt x="153134" y="48506"/>
                </a:lnTo>
                <a:lnTo>
                  <a:pt x="153561" y="53606"/>
                </a:lnTo>
                <a:lnTo>
                  <a:pt x="153988" y="48506"/>
                </a:lnTo>
                <a:close/>
                <a:moveTo>
                  <a:pt x="164235" y="48506"/>
                </a:moveTo>
                <a:lnTo>
                  <a:pt x="164235" y="63521"/>
                </a:lnTo>
                <a:lnTo>
                  <a:pt x="162503" y="63521"/>
                </a:lnTo>
                <a:lnTo>
                  <a:pt x="162503" y="57116"/>
                </a:lnTo>
                <a:lnTo>
                  <a:pt x="161981" y="63521"/>
                </a:lnTo>
                <a:lnTo>
                  <a:pt x="160084" y="63521"/>
                </a:lnTo>
                <a:lnTo>
                  <a:pt x="159538" y="57116"/>
                </a:lnTo>
                <a:lnTo>
                  <a:pt x="159538" y="63521"/>
                </a:lnTo>
                <a:lnTo>
                  <a:pt x="157806" y="63521"/>
                </a:lnTo>
                <a:lnTo>
                  <a:pt x="157806" y="48506"/>
                </a:lnTo>
                <a:lnTo>
                  <a:pt x="160605" y="48506"/>
                </a:lnTo>
                <a:lnTo>
                  <a:pt x="161032" y="53606"/>
                </a:lnTo>
                <a:lnTo>
                  <a:pt x="161436" y="48506"/>
                </a:lnTo>
                <a:close/>
                <a:moveTo>
                  <a:pt x="171706" y="48506"/>
                </a:moveTo>
                <a:lnTo>
                  <a:pt x="171706" y="63521"/>
                </a:lnTo>
                <a:lnTo>
                  <a:pt x="169975" y="63521"/>
                </a:lnTo>
                <a:lnTo>
                  <a:pt x="169975" y="57116"/>
                </a:lnTo>
                <a:lnTo>
                  <a:pt x="169453" y="63521"/>
                </a:lnTo>
                <a:lnTo>
                  <a:pt x="167555" y="63521"/>
                </a:lnTo>
                <a:lnTo>
                  <a:pt x="167010" y="57116"/>
                </a:lnTo>
                <a:lnTo>
                  <a:pt x="167010" y="63521"/>
                </a:lnTo>
                <a:lnTo>
                  <a:pt x="165278" y="63521"/>
                </a:lnTo>
                <a:lnTo>
                  <a:pt x="165278" y="48506"/>
                </a:lnTo>
                <a:lnTo>
                  <a:pt x="168077" y="48506"/>
                </a:lnTo>
                <a:lnTo>
                  <a:pt x="168504" y="53606"/>
                </a:lnTo>
                <a:lnTo>
                  <a:pt x="168931" y="48506"/>
                </a:lnTo>
                <a:close/>
                <a:moveTo>
                  <a:pt x="179178" y="48483"/>
                </a:moveTo>
                <a:lnTo>
                  <a:pt x="179178" y="63521"/>
                </a:lnTo>
                <a:lnTo>
                  <a:pt x="177446" y="63521"/>
                </a:lnTo>
                <a:lnTo>
                  <a:pt x="177446" y="57116"/>
                </a:lnTo>
                <a:lnTo>
                  <a:pt x="176924" y="63521"/>
                </a:lnTo>
                <a:lnTo>
                  <a:pt x="175027" y="63521"/>
                </a:lnTo>
                <a:lnTo>
                  <a:pt x="174481" y="57116"/>
                </a:lnTo>
                <a:lnTo>
                  <a:pt x="174481" y="63521"/>
                </a:lnTo>
                <a:lnTo>
                  <a:pt x="172750" y="63521"/>
                </a:lnTo>
                <a:lnTo>
                  <a:pt x="172750" y="48483"/>
                </a:lnTo>
                <a:lnTo>
                  <a:pt x="175549" y="48483"/>
                </a:lnTo>
                <a:lnTo>
                  <a:pt x="175976" y="53606"/>
                </a:lnTo>
                <a:lnTo>
                  <a:pt x="176403" y="48483"/>
                </a:lnTo>
                <a:close/>
                <a:moveTo>
                  <a:pt x="186650" y="48483"/>
                </a:moveTo>
                <a:lnTo>
                  <a:pt x="186650" y="63521"/>
                </a:lnTo>
                <a:lnTo>
                  <a:pt x="184918" y="63521"/>
                </a:lnTo>
                <a:lnTo>
                  <a:pt x="184918" y="57116"/>
                </a:lnTo>
                <a:lnTo>
                  <a:pt x="184396" y="63521"/>
                </a:lnTo>
                <a:lnTo>
                  <a:pt x="182499" y="63521"/>
                </a:lnTo>
                <a:lnTo>
                  <a:pt x="181953" y="57116"/>
                </a:lnTo>
                <a:lnTo>
                  <a:pt x="181953" y="63521"/>
                </a:lnTo>
                <a:lnTo>
                  <a:pt x="180222" y="63521"/>
                </a:lnTo>
                <a:lnTo>
                  <a:pt x="180222" y="48483"/>
                </a:lnTo>
                <a:lnTo>
                  <a:pt x="183020" y="48483"/>
                </a:lnTo>
                <a:lnTo>
                  <a:pt x="183447" y="53606"/>
                </a:lnTo>
                <a:lnTo>
                  <a:pt x="183874" y="48483"/>
                </a:lnTo>
                <a:close/>
                <a:moveTo>
                  <a:pt x="194121" y="48483"/>
                </a:moveTo>
                <a:lnTo>
                  <a:pt x="194121" y="63521"/>
                </a:lnTo>
                <a:lnTo>
                  <a:pt x="192390" y="63521"/>
                </a:lnTo>
                <a:lnTo>
                  <a:pt x="192390" y="57093"/>
                </a:lnTo>
                <a:lnTo>
                  <a:pt x="191868" y="63521"/>
                </a:lnTo>
                <a:lnTo>
                  <a:pt x="189970" y="63521"/>
                </a:lnTo>
                <a:lnTo>
                  <a:pt x="189425" y="57093"/>
                </a:lnTo>
                <a:lnTo>
                  <a:pt x="189425" y="63521"/>
                </a:lnTo>
                <a:lnTo>
                  <a:pt x="187693" y="63521"/>
                </a:lnTo>
                <a:lnTo>
                  <a:pt x="187693" y="48483"/>
                </a:lnTo>
                <a:lnTo>
                  <a:pt x="190492" y="48483"/>
                </a:lnTo>
                <a:lnTo>
                  <a:pt x="190919" y="53606"/>
                </a:lnTo>
                <a:lnTo>
                  <a:pt x="191346" y="48483"/>
                </a:lnTo>
                <a:close/>
                <a:moveTo>
                  <a:pt x="82046" y="48530"/>
                </a:moveTo>
                <a:lnTo>
                  <a:pt x="82046" y="63544"/>
                </a:lnTo>
                <a:lnTo>
                  <a:pt x="80315" y="63544"/>
                </a:lnTo>
                <a:lnTo>
                  <a:pt x="80315" y="57140"/>
                </a:lnTo>
                <a:lnTo>
                  <a:pt x="79793" y="63544"/>
                </a:lnTo>
                <a:lnTo>
                  <a:pt x="77895" y="63544"/>
                </a:lnTo>
                <a:lnTo>
                  <a:pt x="77350" y="57140"/>
                </a:lnTo>
                <a:lnTo>
                  <a:pt x="77350" y="63544"/>
                </a:lnTo>
                <a:lnTo>
                  <a:pt x="75618" y="63544"/>
                </a:lnTo>
                <a:lnTo>
                  <a:pt x="75618" y="48530"/>
                </a:lnTo>
                <a:lnTo>
                  <a:pt x="78417" y="48530"/>
                </a:lnTo>
                <a:lnTo>
                  <a:pt x="78844" y="53630"/>
                </a:lnTo>
                <a:lnTo>
                  <a:pt x="79271" y="48530"/>
                </a:lnTo>
                <a:close/>
                <a:moveTo>
                  <a:pt x="89541" y="48530"/>
                </a:moveTo>
                <a:lnTo>
                  <a:pt x="89541" y="63544"/>
                </a:lnTo>
                <a:lnTo>
                  <a:pt x="87786" y="63544"/>
                </a:lnTo>
                <a:lnTo>
                  <a:pt x="87786" y="57140"/>
                </a:lnTo>
                <a:lnTo>
                  <a:pt x="87264" y="63544"/>
                </a:lnTo>
                <a:lnTo>
                  <a:pt x="85367" y="63544"/>
                </a:lnTo>
                <a:lnTo>
                  <a:pt x="84821" y="57140"/>
                </a:lnTo>
                <a:lnTo>
                  <a:pt x="84821" y="63544"/>
                </a:lnTo>
                <a:lnTo>
                  <a:pt x="83090" y="63544"/>
                </a:lnTo>
                <a:lnTo>
                  <a:pt x="83090" y="48530"/>
                </a:lnTo>
                <a:lnTo>
                  <a:pt x="85889" y="48530"/>
                </a:lnTo>
                <a:lnTo>
                  <a:pt x="86316" y="53630"/>
                </a:lnTo>
                <a:lnTo>
                  <a:pt x="86743" y="48530"/>
                </a:lnTo>
                <a:close/>
                <a:moveTo>
                  <a:pt x="96989" y="48530"/>
                </a:moveTo>
                <a:lnTo>
                  <a:pt x="96989" y="63544"/>
                </a:lnTo>
                <a:lnTo>
                  <a:pt x="95258" y="63544"/>
                </a:lnTo>
                <a:lnTo>
                  <a:pt x="95258" y="57140"/>
                </a:lnTo>
                <a:lnTo>
                  <a:pt x="94736" y="63544"/>
                </a:lnTo>
                <a:lnTo>
                  <a:pt x="92839" y="63544"/>
                </a:lnTo>
                <a:lnTo>
                  <a:pt x="92293" y="57140"/>
                </a:lnTo>
                <a:lnTo>
                  <a:pt x="92293" y="63544"/>
                </a:lnTo>
                <a:lnTo>
                  <a:pt x="90561" y="63544"/>
                </a:lnTo>
                <a:lnTo>
                  <a:pt x="90561" y="48530"/>
                </a:lnTo>
                <a:lnTo>
                  <a:pt x="93360" y="48530"/>
                </a:lnTo>
                <a:lnTo>
                  <a:pt x="93787" y="53630"/>
                </a:lnTo>
                <a:lnTo>
                  <a:pt x="94214" y="48530"/>
                </a:lnTo>
                <a:close/>
                <a:moveTo>
                  <a:pt x="104461" y="48530"/>
                </a:moveTo>
                <a:lnTo>
                  <a:pt x="104461" y="63544"/>
                </a:lnTo>
                <a:lnTo>
                  <a:pt x="102730" y="63544"/>
                </a:lnTo>
                <a:lnTo>
                  <a:pt x="102730" y="57140"/>
                </a:lnTo>
                <a:lnTo>
                  <a:pt x="102208" y="63544"/>
                </a:lnTo>
                <a:lnTo>
                  <a:pt x="100310" y="63544"/>
                </a:lnTo>
                <a:lnTo>
                  <a:pt x="99765" y="57140"/>
                </a:lnTo>
                <a:lnTo>
                  <a:pt x="99765" y="63544"/>
                </a:lnTo>
                <a:lnTo>
                  <a:pt x="98033" y="63544"/>
                </a:lnTo>
                <a:lnTo>
                  <a:pt x="98033" y="48530"/>
                </a:lnTo>
                <a:lnTo>
                  <a:pt x="100832" y="48530"/>
                </a:lnTo>
                <a:lnTo>
                  <a:pt x="101259" y="53630"/>
                </a:lnTo>
                <a:lnTo>
                  <a:pt x="101686" y="48530"/>
                </a:lnTo>
                <a:close/>
                <a:moveTo>
                  <a:pt x="111957" y="48530"/>
                </a:moveTo>
                <a:lnTo>
                  <a:pt x="111957" y="63544"/>
                </a:lnTo>
                <a:lnTo>
                  <a:pt x="110201" y="63544"/>
                </a:lnTo>
                <a:lnTo>
                  <a:pt x="110201" y="57140"/>
                </a:lnTo>
                <a:lnTo>
                  <a:pt x="109679" y="63544"/>
                </a:lnTo>
                <a:lnTo>
                  <a:pt x="107782" y="63544"/>
                </a:lnTo>
                <a:lnTo>
                  <a:pt x="107236" y="57140"/>
                </a:lnTo>
                <a:lnTo>
                  <a:pt x="107236" y="63544"/>
                </a:lnTo>
                <a:lnTo>
                  <a:pt x="105505" y="63544"/>
                </a:lnTo>
                <a:lnTo>
                  <a:pt x="105505" y="48530"/>
                </a:lnTo>
                <a:lnTo>
                  <a:pt x="108304" y="48530"/>
                </a:lnTo>
                <a:lnTo>
                  <a:pt x="108731" y="53630"/>
                </a:lnTo>
                <a:lnTo>
                  <a:pt x="109158" y="48530"/>
                </a:lnTo>
                <a:close/>
                <a:moveTo>
                  <a:pt x="119404" y="48506"/>
                </a:moveTo>
                <a:lnTo>
                  <a:pt x="119404" y="63544"/>
                </a:lnTo>
                <a:lnTo>
                  <a:pt x="117673" y="63544"/>
                </a:lnTo>
                <a:lnTo>
                  <a:pt x="117673" y="57140"/>
                </a:lnTo>
                <a:lnTo>
                  <a:pt x="117151" y="63544"/>
                </a:lnTo>
                <a:lnTo>
                  <a:pt x="115254" y="63544"/>
                </a:lnTo>
                <a:lnTo>
                  <a:pt x="114708" y="57140"/>
                </a:lnTo>
                <a:lnTo>
                  <a:pt x="114708" y="63544"/>
                </a:lnTo>
                <a:lnTo>
                  <a:pt x="112976" y="63544"/>
                </a:lnTo>
                <a:lnTo>
                  <a:pt x="112976" y="48506"/>
                </a:lnTo>
                <a:lnTo>
                  <a:pt x="115775" y="48506"/>
                </a:lnTo>
                <a:lnTo>
                  <a:pt x="116202" y="53630"/>
                </a:lnTo>
                <a:lnTo>
                  <a:pt x="116629" y="48506"/>
                </a:lnTo>
                <a:close/>
                <a:moveTo>
                  <a:pt x="126876" y="48506"/>
                </a:moveTo>
                <a:lnTo>
                  <a:pt x="126876" y="63544"/>
                </a:lnTo>
                <a:lnTo>
                  <a:pt x="125145" y="63544"/>
                </a:lnTo>
                <a:lnTo>
                  <a:pt x="125145" y="57140"/>
                </a:lnTo>
                <a:lnTo>
                  <a:pt x="124623" y="63544"/>
                </a:lnTo>
                <a:lnTo>
                  <a:pt x="122725" y="63544"/>
                </a:lnTo>
                <a:lnTo>
                  <a:pt x="122180" y="57140"/>
                </a:lnTo>
                <a:lnTo>
                  <a:pt x="122180" y="63544"/>
                </a:lnTo>
                <a:lnTo>
                  <a:pt x="120448" y="63544"/>
                </a:lnTo>
                <a:lnTo>
                  <a:pt x="120448" y="48506"/>
                </a:lnTo>
                <a:lnTo>
                  <a:pt x="123247" y="48506"/>
                </a:lnTo>
                <a:lnTo>
                  <a:pt x="123674" y="53630"/>
                </a:lnTo>
                <a:lnTo>
                  <a:pt x="124101" y="48506"/>
                </a:lnTo>
                <a:close/>
                <a:moveTo>
                  <a:pt x="134348" y="48506"/>
                </a:moveTo>
                <a:lnTo>
                  <a:pt x="134348" y="63544"/>
                </a:lnTo>
                <a:lnTo>
                  <a:pt x="132616" y="63544"/>
                </a:lnTo>
                <a:lnTo>
                  <a:pt x="132616" y="57116"/>
                </a:lnTo>
                <a:lnTo>
                  <a:pt x="132094" y="63544"/>
                </a:lnTo>
                <a:lnTo>
                  <a:pt x="130197" y="63544"/>
                </a:lnTo>
                <a:lnTo>
                  <a:pt x="129651" y="57116"/>
                </a:lnTo>
                <a:lnTo>
                  <a:pt x="129651" y="63544"/>
                </a:lnTo>
                <a:lnTo>
                  <a:pt x="127920" y="63544"/>
                </a:lnTo>
                <a:lnTo>
                  <a:pt x="127920" y="48506"/>
                </a:lnTo>
                <a:lnTo>
                  <a:pt x="130719" y="48506"/>
                </a:lnTo>
                <a:lnTo>
                  <a:pt x="131146" y="53630"/>
                </a:lnTo>
                <a:lnTo>
                  <a:pt x="131573" y="48506"/>
                </a:lnTo>
                <a:close/>
                <a:moveTo>
                  <a:pt x="22296" y="48554"/>
                </a:moveTo>
                <a:lnTo>
                  <a:pt x="22296" y="63568"/>
                </a:lnTo>
                <a:lnTo>
                  <a:pt x="20541" y="63568"/>
                </a:lnTo>
                <a:lnTo>
                  <a:pt x="20541" y="57164"/>
                </a:lnTo>
                <a:lnTo>
                  <a:pt x="20019" y="63568"/>
                </a:lnTo>
                <a:lnTo>
                  <a:pt x="18122" y="63568"/>
                </a:lnTo>
                <a:lnTo>
                  <a:pt x="17600" y="57164"/>
                </a:lnTo>
                <a:lnTo>
                  <a:pt x="17600" y="63568"/>
                </a:lnTo>
                <a:lnTo>
                  <a:pt x="15868" y="63568"/>
                </a:lnTo>
                <a:lnTo>
                  <a:pt x="15868" y="48554"/>
                </a:lnTo>
                <a:lnTo>
                  <a:pt x="18644" y="48554"/>
                </a:lnTo>
                <a:lnTo>
                  <a:pt x="19071" y="53653"/>
                </a:lnTo>
                <a:lnTo>
                  <a:pt x="19498" y="48554"/>
                </a:lnTo>
                <a:close/>
                <a:moveTo>
                  <a:pt x="29768" y="48554"/>
                </a:moveTo>
                <a:lnTo>
                  <a:pt x="29768" y="63568"/>
                </a:lnTo>
                <a:lnTo>
                  <a:pt x="28013" y="63568"/>
                </a:lnTo>
                <a:lnTo>
                  <a:pt x="28013" y="57164"/>
                </a:lnTo>
                <a:lnTo>
                  <a:pt x="27491" y="63568"/>
                </a:lnTo>
                <a:lnTo>
                  <a:pt x="25593" y="63568"/>
                </a:lnTo>
                <a:lnTo>
                  <a:pt x="25072" y="57164"/>
                </a:lnTo>
                <a:lnTo>
                  <a:pt x="25072" y="63568"/>
                </a:lnTo>
                <a:lnTo>
                  <a:pt x="23340" y="63568"/>
                </a:lnTo>
                <a:lnTo>
                  <a:pt x="23340" y="48554"/>
                </a:lnTo>
                <a:lnTo>
                  <a:pt x="26115" y="48554"/>
                </a:lnTo>
                <a:lnTo>
                  <a:pt x="26542" y="53653"/>
                </a:lnTo>
                <a:lnTo>
                  <a:pt x="26969" y="48554"/>
                </a:lnTo>
                <a:close/>
                <a:moveTo>
                  <a:pt x="37216" y="48554"/>
                </a:moveTo>
                <a:lnTo>
                  <a:pt x="37216" y="63568"/>
                </a:lnTo>
                <a:lnTo>
                  <a:pt x="35485" y="63568"/>
                </a:lnTo>
                <a:lnTo>
                  <a:pt x="35485" y="57164"/>
                </a:lnTo>
                <a:lnTo>
                  <a:pt x="34963" y="63568"/>
                </a:lnTo>
                <a:lnTo>
                  <a:pt x="33065" y="63568"/>
                </a:lnTo>
                <a:lnTo>
                  <a:pt x="32543" y="57164"/>
                </a:lnTo>
                <a:lnTo>
                  <a:pt x="32543" y="63568"/>
                </a:lnTo>
                <a:lnTo>
                  <a:pt x="30812" y="63568"/>
                </a:lnTo>
                <a:lnTo>
                  <a:pt x="30812" y="48554"/>
                </a:lnTo>
                <a:lnTo>
                  <a:pt x="33587" y="48554"/>
                </a:lnTo>
                <a:lnTo>
                  <a:pt x="34014" y="53653"/>
                </a:lnTo>
                <a:lnTo>
                  <a:pt x="34417" y="48554"/>
                </a:lnTo>
                <a:close/>
                <a:moveTo>
                  <a:pt x="44711" y="48554"/>
                </a:moveTo>
                <a:lnTo>
                  <a:pt x="44711" y="63568"/>
                </a:lnTo>
                <a:lnTo>
                  <a:pt x="42956" y="63568"/>
                </a:lnTo>
                <a:lnTo>
                  <a:pt x="42956" y="57164"/>
                </a:lnTo>
                <a:lnTo>
                  <a:pt x="42434" y="63568"/>
                </a:lnTo>
                <a:lnTo>
                  <a:pt x="40537" y="63568"/>
                </a:lnTo>
                <a:lnTo>
                  <a:pt x="39991" y="57164"/>
                </a:lnTo>
                <a:lnTo>
                  <a:pt x="39991" y="63568"/>
                </a:lnTo>
                <a:lnTo>
                  <a:pt x="38260" y="63568"/>
                </a:lnTo>
                <a:lnTo>
                  <a:pt x="38260" y="48554"/>
                </a:lnTo>
                <a:lnTo>
                  <a:pt x="41059" y="48554"/>
                </a:lnTo>
                <a:lnTo>
                  <a:pt x="41486" y="53653"/>
                </a:lnTo>
                <a:lnTo>
                  <a:pt x="41913" y="48554"/>
                </a:lnTo>
                <a:close/>
                <a:moveTo>
                  <a:pt x="52159" y="48554"/>
                </a:moveTo>
                <a:lnTo>
                  <a:pt x="52159" y="63568"/>
                </a:lnTo>
                <a:lnTo>
                  <a:pt x="50428" y="63568"/>
                </a:lnTo>
                <a:lnTo>
                  <a:pt x="50428" y="57164"/>
                </a:lnTo>
                <a:lnTo>
                  <a:pt x="49906" y="63568"/>
                </a:lnTo>
                <a:lnTo>
                  <a:pt x="48008" y="63568"/>
                </a:lnTo>
                <a:lnTo>
                  <a:pt x="47463" y="57164"/>
                </a:lnTo>
                <a:lnTo>
                  <a:pt x="47463" y="63568"/>
                </a:lnTo>
                <a:lnTo>
                  <a:pt x="45731" y="63568"/>
                </a:lnTo>
                <a:lnTo>
                  <a:pt x="45731" y="48554"/>
                </a:lnTo>
                <a:lnTo>
                  <a:pt x="48530" y="48554"/>
                </a:lnTo>
                <a:lnTo>
                  <a:pt x="48957" y="53653"/>
                </a:lnTo>
                <a:lnTo>
                  <a:pt x="49384" y="48554"/>
                </a:lnTo>
                <a:close/>
                <a:moveTo>
                  <a:pt x="59631" y="48530"/>
                </a:moveTo>
                <a:lnTo>
                  <a:pt x="59631" y="63568"/>
                </a:lnTo>
                <a:lnTo>
                  <a:pt x="57900" y="63568"/>
                </a:lnTo>
                <a:lnTo>
                  <a:pt x="57900" y="57164"/>
                </a:lnTo>
                <a:lnTo>
                  <a:pt x="57378" y="63568"/>
                </a:lnTo>
                <a:lnTo>
                  <a:pt x="55480" y="63568"/>
                </a:lnTo>
                <a:lnTo>
                  <a:pt x="54935" y="57164"/>
                </a:lnTo>
                <a:lnTo>
                  <a:pt x="54935" y="63568"/>
                </a:lnTo>
                <a:lnTo>
                  <a:pt x="53203" y="63568"/>
                </a:lnTo>
                <a:lnTo>
                  <a:pt x="53203" y="48530"/>
                </a:lnTo>
                <a:lnTo>
                  <a:pt x="56002" y="48530"/>
                </a:lnTo>
                <a:lnTo>
                  <a:pt x="56429" y="53653"/>
                </a:lnTo>
                <a:lnTo>
                  <a:pt x="56856" y="48530"/>
                </a:lnTo>
                <a:close/>
                <a:moveTo>
                  <a:pt x="67103" y="48530"/>
                </a:moveTo>
                <a:lnTo>
                  <a:pt x="67103" y="63568"/>
                </a:lnTo>
                <a:lnTo>
                  <a:pt x="65371" y="63568"/>
                </a:lnTo>
                <a:lnTo>
                  <a:pt x="65371" y="57164"/>
                </a:lnTo>
                <a:lnTo>
                  <a:pt x="64849" y="63568"/>
                </a:lnTo>
                <a:lnTo>
                  <a:pt x="62952" y="63568"/>
                </a:lnTo>
                <a:lnTo>
                  <a:pt x="62406" y="57164"/>
                </a:lnTo>
                <a:lnTo>
                  <a:pt x="62406" y="63568"/>
                </a:lnTo>
                <a:lnTo>
                  <a:pt x="60675" y="63568"/>
                </a:lnTo>
                <a:lnTo>
                  <a:pt x="60675" y="48530"/>
                </a:lnTo>
                <a:lnTo>
                  <a:pt x="63474" y="48530"/>
                </a:lnTo>
                <a:lnTo>
                  <a:pt x="63901" y="53653"/>
                </a:lnTo>
                <a:lnTo>
                  <a:pt x="64328" y="48530"/>
                </a:lnTo>
                <a:close/>
                <a:moveTo>
                  <a:pt x="74574" y="48530"/>
                </a:moveTo>
                <a:lnTo>
                  <a:pt x="74574" y="63568"/>
                </a:lnTo>
                <a:lnTo>
                  <a:pt x="72843" y="63568"/>
                </a:lnTo>
                <a:lnTo>
                  <a:pt x="72843" y="57140"/>
                </a:lnTo>
                <a:lnTo>
                  <a:pt x="72321" y="63568"/>
                </a:lnTo>
                <a:lnTo>
                  <a:pt x="70423" y="63568"/>
                </a:lnTo>
                <a:lnTo>
                  <a:pt x="69878" y="57140"/>
                </a:lnTo>
                <a:lnTo>
                  <a:pt x="69878" y="63568"/>
                </a:lnTo>
                <a:lnTo>
                  <a:pt x="68146" y="63568"/>
                </a:lnTo>
                <a:lnTo>
                  <a:pt x="68146" y="48530"/>
                </a:lnTo>
                <a:lnTo>
                  <a:pt x="70945" y="48530"/>
                </a:lnTo>
                <a:lnTo>
                  <a:pt x="71372" y="53653"/>
                </a:lnTo>
                <a:lnTo>
                  <a:pt x="71776" y="48530"/>
                </a:lnTo>
                <a:close/>
                <a:moveTo>
                  <a:pt x="7329" y="48577"/>
                </a:moveTo>
                <a:lnTo>
                  <a:pt x="7329" y="63592"/>
                </a:lnTo>
                <a:lnTo>
                  <a:pt x="5598" y="63592"/>
                </a:lnTo>
                <a:lnTo>
                  <a:pt x="5598" y="57188"/>
                </a:lnTo>
                <a:lnTo>
                  <a:pt x="5076" y="63592"/>
                </a:lnTo>
                <a:lnTo>
                  <a:pt x="3178" y="63592"/>
                </a:lnTo>
                <a:lnTo>
                  <a:pt x="2657" y="57188"/>
                </a:lnTo>
                <a:lnTo>
                  <a:pt x="2657" y="63592"/>
                </a:lnTo>
                <a:lnTo>
                  <a:pt x="925" y="63592"/>
                </a:lnTo>
                <a:lnTo>
                  <a:pt x="925" y="48577"/>
                </a:lnTo>
                <a:lnTo>
                  <a:pt x="3700" y="48577"/>
                </a:lnTo>
                <a:lnTo>
                  <a:pt x="4127" y="53677"/>
                </a:lnTo>
                <a:lnTo>
                  <a:pt x="4554" y="48577"/>
                </a:lnTo>
                <a:close/>
                <a:moveTo>
                  <a:pt x="14801" y="48554"/>
                </a:moveTo>
                <a:lnTo>
                  <a:pt x="14801" y="63592"/>
                </a:lnTo>
                <a:lnTo>
                  <a:pt x="13069" y="63592"/>
                </a:lnTo>
                <a:lnTo>
                  <a:pt x="13069" y="57164"/>
                </a:lnTo>
                <a:lnTo>
                  <a:pt x="12548" y="63592"/>
                </a:lnTo>
                <a:lnTo>
                  <a:pt x="10650" y="63592"/>
                </a:lnTo>
                <a:lnTo>
                  <a:pt x="10105" y="57164"/>
                </a:lnTo>
                <a:lnTo>
                  <a:pt x="10105" y="63592"/>
                </a:lnTo>
                <a:lnTo>
                  <a:pt x="8373" y="63592"/>
                </a:lnTo>
                <a:lnTo>
                  <a:pt x="8373" y="48554"/>
                </a:lnTo>
                <a:lnTo>
                  <a:pt x="11172" y="48554"/>
                </a:lnTo>
                <a:lnTo>
                  <a:pt x="11599" y="53677"/>
                </a:lnTo>
                <a:lnTo>
                  <a:pt x="12026" y="48554"/>
                </a:lnTo>
                <a:close/>
                <a:moveTo>
                  <a:pt x="283781" y="64303"/>
                </a:moveTo>
                <a:lnTo>
                  <a:pt x="283781" y="79318"/>
                </a:lnTo>
                <a:lnTo>
                  <a:pt x="282050" y="79318"/>
                </a:lnTo>
                <a:lnTo>
                  <a:pt x="282050" y="72914"/>
                </a:lnTo>
                <a:lnTo>
                  <a:pt x="281528" y="79318"/>
                </a:lnTo>
                <a:lnTo>
                  <a:pt x="279630" y="79318"/>
                </a:lnTo>
                <a:lnTo>
                  <a:pt x="279085" y="72914"/>
                </a:lnTo>
                <a:lnTo>
                  <a:pt x="279085" y="79318"/>
                </a:lnTo>
                <a:lnTo>
                  <a:pt x="277353" y="79318"/>
                </a:lnTo>
                <a:lnTo>
                  <a:pt x="277353" y="64303"/>
                </a:lnTo>
                <a:lnTo>
                  <a:pt x="280152" y="64303"/>
                </a:lnTo>
                <a:lnTo>
                  <a:pt x="280579" y="69403"/>
                </a:lnTo>
                <a:lnTo>
                  <a:pt x="281006" y="64303"/>
                </a:lnTo>
                <a:close/>
                <a:moveTo>
                  <a:pt x="224008" y="64327"/>
                </a:moveTo>
                <a:lnTo>
                  <a:pt x="224008" y="79342"/>
                </a:lnTo>
                <a:lnTo>
                  <a:pt x="222276" y="79342"/>
                </a:lnTo>
                <a:lnTo>
                  <a:pt x="222276" y="72937"/>
                </a:lnTo>
                <a:lnTo>
                  <a:pt x="221755" y="79342"/>
                </a:lnTo>
                <a:lnTo>
                  <a:pt x="219857" y="79342"/>
                </a:lnTo>
                <a:lnTo>
                  <a:pt x="219311" y="72937"/>
                </a:lnTo>
                <a:lnTo>
                  <a:pt x="219311" y="79342"/>
                </a:lnTo>
                <a:lnTo>
                  <a:pt x="217580" y="79342"/>
                </a:lnTo>
                <a:lnTo>
                  <a:pt x="217580" y="64327"/>
                </a:lnTo>
                <a:lnTo>
                  <a:pt x="220379" y="64327"/>
                </a:lnTo>
                <a:lnTo>
                  <a:pt x="220806" y="69427"/>
                </a:lnTo>
                <a:lnTo>
                  <a:pt x="221233" y="64327"/>
                </a:lnTo>
                <a:close/>
                <a:moveTo>
                  <a:pt x="231480" y="64327"/>
                </a:moveTo>
                <a:lnTo>
                  <a:pt x="231480" y="79342"/>
                </a:lnTo>
                <a:lnTo>
                  <a:pt x="229748" y="79342"/>
                </a:lnTo>
                <a:lnTo>
                  <a:pt x="229748" y="72937"/>
                </a:lnTo>
                <a:lnTo>
                  <a:pt x="229226" y="79342"/>
                </a:lnTo>
                <a:lnTo>
                  <a:pt x="227329" y="79342"/>
                </a:lnTo>
                <a:lnTo>
                  <a:pt x="226783" y="72937"/>
                </a:lnTo>
                <a:lnTo>
                  <a:pt x="226783" y="79342"/>
                </a:lnTo>
                <a:lnTo>
                  <a:pt x="225052" y="79342"/>
                </a:lnTo>
                <a:lnTo>
                  <a:pt x="225052" y="64327"/>
                </a:lnTo>
                <a:lnTo>
                  <a:pt x="227850" y="64327"/>
                </a:lnTo>
                <a:lnTo>
                  <a:pt x="228277" y="69427"/>
                </a:lnTo>
                <a:lnTo>
                  <a:pt x="228681" y="64327"/>
                </a:lnTo>
                <a:close/>
                <a:moveTo>
                  <a:pt x="238951" y="64327"/>
                </a:moveTo>
                <a:lnTo>
                  <a:pt x="238951" y="79342"/>
                </a:lnTo>
                <a:lnTo>
                  <a:pt x="237220" y="79342"/>
                </a:lnTo>
                <a:lnTo>
                  <a:pt x="237220" y="72937"/>
                </a:lnTo>
                <a:lnTo>
                  <a:pt x="236698" y="79342"/>
                </a:lnTo>
                <a:lnTo>
                  <a:pt x="234800" y="79342"/>
                </a:lnTo>
                <a:lnTo>
                  <a:pt x="234255" y="72937"/>
                </a:lnTo>
                <a:lnTo>
                  <a:pt x="234255" y="79342"/>
                </a:lnTo>
                <a:lnTo>
                  <a:pt x="232523" y="79342"/>
                </a:lnTo>
                <a:lnTo>
                  <a:pt x="232523" y="64327"/>
                </a:lnTo>
                <a:lnTo>
                  <a:pt x="235322" y="64327"/>
                </a:lnTo>
                <a:lnTo>
                  <a:pt x="235749" y="69427"/>
                </a:lnTo>
                <a:lnTo>
                  <a:pt x="236176" y="64327"/>
                </a:lnTo>
                <a:close/>
                <a:moveTo>
                  <a:pt x="246423" y="64327"/>
                </a:moveTo>
                <a:lnTo>
                  <a:pt x="246423" y="79342"/>
                </a:lnTo>
                <a:lnTo>
                  <a:pt x="244691" y="79342"/>
                </a:lnTo>
                <a:lnTo>
                  <a:pt x="244691" y="72937"/>
                </a:lnTo>
                <a:lnTo>
                  <a:pt x="244170" y="79342"/>
                </a:lnTo>
                <a:lnTo>
                  <a:pt x="242272" y="79342"/>
                </a:lnTo>
                <a:lnTo>
                  <a:pt x="241726" y="72937"/>
                </a:lnTo>
                <a:lnTo>
                  <a:pt x="241726" y="79342"/>
                </a:lnTo>
                <a:lnTo>
                  <a:pt x="239995" y="79342"/>
                </a:lnTo>
                <a:lnTo>
                  <a:pt x="239995" y="64327"/>
                </a:lnTo>
                <a:lnTo>
                  <a:pt x="242794" y="64327"/>
                </a:lnTo>
                <a:lnTo>
                  <a:pt x="243221" y="69427"/>
                </a:lnTo>
                <a:lnTo>
                  <a:pt x="243624" y="64327"/>
                </a:lnTo>
                <a:close/>
                <a:moveTo>
                  <a:pt x="253895" y="64327"/>
                </a:moveTo>
                <a:lnTo>
                  <a:pt x="253895" y="79342"/>
                </a:lnTo>
                <a:lnTo>
                  <a:pt x="252163" y="79342"/>
                </a:lnTo>
                <a:lnTo>
                  <a:pt x="252163" y="72937"/>
                </a:lnTo>
                <a:lnTo>
                  <a:pt x="251641" y="79342"/>
                </a:lnTo>
                <a:lnTo>
                  <a:pt x="249744" y="79342"/>
                </a:lnTo>
                <a:lnTo>
                  <a:pt x="249198" y="72937"/>
                </a:lnTo>
                <a:lnTo>
                  <a:pt x="249198" y="79342"/>
                </a:lnTo>
                <a:lnTo>
                  <a:pt x="247467" y="79342"/>
                </a:lnTo>
                <a:lnTo>
                  <a:pt x="247467" y="64327"/>
                </a:lnTo>
                <a:lnTo>
                  <a:pt x="250265" y="64327"/>
                </a:lnTo>
                <a:lnTo>
                  <a:pt x="250692" y="69427"/>
                </a:lnTo>
                <a:lnTo>
                  <a:pt x="251119" y="64327"/>
                </a:lnTo>
                <a:close/>
                <a:moveTo>
                  <a:pt x="261366" y="64303"/>
                </a:moveTo>
                <a:lnTo>
                  <a:pt x="261366" y="79342"/>
                </a:lnTo>
                <a:lnTo>
                  <a:pt x="259635" y="79342"/>
                </a:lnTo>
                <a:lnTo>
                  <a:pt x="259635" y="72937"/>
                </a:lnTo>
                <a:lnTo>
                  <a:pt x="259113" y="79342"/>
                </a:lnTo>
                <a:lnTo>
                  <a:pt x="257215" y="79342"/>
                </a:lnTo>
                <a:lnTo>
                  <a:pt x="256670" y="72937"/>
                </a:lnTo>
                <a:lnTo>
                  <a:pt x="256670" y="79342"/>
                </a:lnTo>
                <a:lnTo>
                  <a:pt x="254938" y="79342"/>
                </a:lnTo>
                <a:lnTo>
                  <a:pt x="254938" y="64303"/>
                </a:lnTo>
                <a:lnTo>
                  <a:pt x="257737" y="64303"/>
                </a:lnTo>
                <a:lnTo>
                  <a:pt x="258164" y="69427"/>
                </a:lnTo>
                <a:lnTo>
                  <a:pt x="258567" y="64303"/>
                </a:lnTo>
                <a:close/>
                <a:moveTo>
                  <a:pt x="268838" y="64303"/>
                </a:moveTo>
                <a:lnTo>
                  <a:pt x="268838" y="79342"/>
                </a:lnTo>
                <a:lnTo>
                  <a:pt x="267106" y="79342"/>
                </a:lnTo>
                <a:lnTo>
                  <a:pt x="267106" y="72937"/>
                </a:lnTo>
                <a:lnTo>
                  <a:pt x="266585" y="79342"/>
                </a:lnTo>
                <a:lnTo>
                  <a:pt x="264687" y="79342"/>
                </a:lnTo>
                <a:lnTo>
                  <a:pt x="264141" y="72937"/>
                </a:lnTo>
                <a:lnTo>
                  <a:pt x="264141" y="79342"/>
                </a:lnTo>
                <a:lnTo>
                  <a:pt x="262410" y="79342"/>
                </a:lnTo>
                <a:lnTo>
                  <a:pt x="262410" y="64303"/>
                </a:lnTo>
                <a:lnTo>
                  <a:pt x="265209" y="64303"/>
                </a:lnTo>
                <a:lnTo>
                  <a:pt x="265636" y="69427"/>
                </a:lnTo>
                <a:lnTo>
                  <a:pt x="266063" y="64303"/>
                </a:lnTo>
                <a:close/>
                <a:moveTo>
                  <a:pt x="276310" y="64303"/>
                </a:moveTo>
                <a:lnTo>
                  <a:pt x="276310" y="79342"/>
                </a:lnTo>
                <a:lnTo>
                  <a:pt x="274578" y="79342"/>
                </a:lnTo>
                <a:lnTo>
                  <a:pt x="274578" y="72914"/>
                </a:lnTo>
                <a:lnTo>
                  <a:pt x="274056" y="79342"/>
                </a:lnTo>
                <a:lnTo>
                  <a:pt x="272159" y="79342"/>
                </a:lnTo>
                <a:lnTo>
                  <a:pt x="271613" y="72914"/>
                </a:lnTo>
                <a:lnTo>
                  <a:pt x="271613" y="79342"/>
                </a:lnTo>
                <a:lnTo>
                  <a:pt x="269882" y="79342"/>
                </a:lnTo>
                <a:lnTo>
                  <a:pt x="269882" y="64303"/>
                </a:lnTo>
                <a:lnTo>
                  <a:pt x="272681" y="64303"/>
                </a:lnTo>
                <a:lnTo>
                  <a:pt x="273107" y="69427"/>
                </a:lnTo>
                <a:lnTo>
                  <a:pt x="273534" y="64303"/>
                </a:lnTo>
                <a:close/>
                <a:moveTo>
                  <a:pt x="164235" y="64351"/>
                </a:moveTo>
                <a:lnTo>
                  <a:pt x="164235" y="79365"/>
                </a:lnTo>
                <a:lnTo>
                  <a:pt x="162503" y="79365"/>
                </a:lnTo>
                <a:lnTo>
                  <a:pt x="162503" y="72961"/>
                </a:lnTo>
                <a:lnTo>
                  <a:pt x="161981" y="79365"/>
                </a:lnTo>
                <a:lnTo>
                  <a:pt x="160084" y="79365"/>
                </a:lnTo>
                <a:lnTo>
                  <a:pt x="159538" y="72961"/>
                </a:lnTo>
                <a:lnTo>
                  <a:pt x="159538" y="79365"/>
                </a:lnTo>
                <a:lnTo>
                  <a:pt x="157806" y="79365"/>
                </a:lnTo>
                <a:lnTo>
                  <a:pt x="157806" y="64351"/>
                </a:lnTo>
                <a:lnTo>
                  <a:pt x="160605" y="64351"/>
                </a:lnTo>
                <a:lnTo>
                  <a:pt x="161032" y="69451"/>
                </a:lnTo>
                <a:lnTo>
                  <a:pt x="161436" y="64351"/>
                </a:lnTo>
                <a:close/>
                <a:moveTo>
                  <a:pt x="171706" y="64351"/>
                </a:moveTo>
                <a:lnTo>
                  <a:pt x="171706" y="79365"/>
                </a:lnTo>
                <a:lnTo>
                  <a:pt x="169975" y="79365"/>
                </a:lnTo>
                <a:lnTo>
                  <a:pt x="169975" y="72961"/>
                </a:lnTo>
                <a:lnTo>
                  <a:pt x="169453" y="79365"/>
                </a:lnTo>
                <a:lnTo>
                  <a:pt x="167555" y="79365"/>
                </a:lnTo>
                <a:lnTo>
                  <a:pt x="167010" y="72961"/>
                </a:lnTo>
                <a:lnTo>
                  <a:pt x="167010" y="79365"/>
                </a:lnTo>
                <a:lnTo>
                  <a:pt x="165278" y="79365"/>
                </a:lnTo>
                <a:lnTo>
                  <a:pt x="165278" y="64351"/>
                </a:lnTo>
                <a:lnTo>
                  <a:pt x="168077" y="64351"/>
                </a:lnTo>
                <a:lnTo>
                  <a:pt x="168504" y="69451"/>
                </a:lnTo>
                <a:lnTo>
                  <a:pt x="168931" y="64351"/>
                </a:lnTo>
                <a:close/>
                <a:moveTo>
                  <a:pt x="179178" y="64351"/>
                </a:moveTo>
                <a:lnTo>
                  <a:pt x="179178" y="79365"/>
                </a:lnTo>
                <a:lnTo>
                  <a:pt x="177446" y="79365"/>
                </a:lnTo>
                <a:lnTo>
                  <a:pt x="177446" y="72961"/>
                </a:lnTo>
                <a:lnTo>
                  <a:pt x="176924" y="79365"/>
                </a:lnTo>
                <a:lnTo>
                  <a:pt x="175027" y="79365"/>
                </a:lnTo>
                <a:lnTo>
                  <a:pt x="174481" y="72961"/>
                </a:lnTo>
                <a:lnTo>
                  <a:pt x="174481" y="79365"/>
                </a:lnTo>
                <a:lnTo>
                  <a:pt x="172750" y="79365"/>
                </a:lnTo>
                <a:lnTo>
                  <a:pt x="172750" y="64351"/>
                </a:lnTo>
                <a:lnTo>
                  <a:pt x="175549" y="64351"/>
                </a:lnTo>
                <a:lnTo>
                  <a:pt x="175976" y="69451"/>
                </a:lnTo>
                <a:lnTo>
                  <a:pt x="176403" y="64351"/>
                </a:lnTo>
                <a:close/>
                <a:moveTo>
                  <a:pt x="186650" y="64351"/>
                </a:moveTo>
                <a:lnTo>
                  <a:pt x="186650" y="79365"/>
                </a:lnTo>
                <a:lnTo>
                  <a:pt x="184918" y="79365"/>
                </a:lnTo>
                <a:lnTo>
                  <a:pt x="184918" y="72961"/>
                </a:lnTo>
                <a:lnTo>
                  <a:pt x="184396" y="79365"/>
                </a:lnTo>
                <a:lnTo>
                  <a:pt x="182499" y="79365"/>
                </a:lnTo>
                <a:lnTo>
                  <a:pt x="181953" y="72961"/>
                </a:lnTo>
                <a:lnTo>
                  <a:pt x="181953" y="79365"/>
                </a:lnTo>
                <a:lnTo>
                  <a:pt x="180222" y="79365"/>
                </a:lnTo>
                <a:lnTo>
                  <a:pt x="180222" y="64351"/>
                </a:lnTo>
                <a:lnTo>
                  <a:pt x="183020" y="64351"/>
                </a:lnTo>
                <a:lnTo>
                  <a:pt x="183447" y="69451"/>
                </a:lnTo>
                <a:lnTo>
                  <a:pt x="183874" y="64351"/>
                </a:lnTo>
                <a:close/>
                <a:moveTo>
                  <a:pt x="194121" y="64351"/>
                </a:moveTo>
                <a:lnTo>
                  <a:pt x="194121" y="79365"/>
                </a:lnTo>
                <a:lnTo>
                  <a:pt x="192390" y="79365"/>
                </a:lnTo>
                <a:lnTo>
                  <a:pt x="192390" y="72961"/>
                </a:lnTo>
                <a:lnTo>
                  <a:pt x="191868" y="79365"/>
                </a:lnTo>
                <a:lnTo>
                  <a:pt x="189970" y="79365"/>
                </a:lnTo>
                <a:lnTo>
                  <a:pt x="189425" y="72961"/>
                </a:lnTo>
                <a:lnTo>
                  <a:pt x="189425" y="79365"/>
                </a:lnTo>
                <a:lnTo>
                  <a:pt x="187693" y="79365"/>
                </a:lnTo>
                <a:lnTo>
                  <a:pt x="187693" y="64351"/>
                </a:lnTo>
                <a:lnTo>
                  <a:pt x="190492" y="64351"/>
                </a:lnTo>
                <a:lnTo>
                  <a:pt x="190919" y="69451"/>
                </a:lnTo>
                <a:lnTo>
                  <a:pt x="191346" y="64351"/>
                </a:lnTo>
                <a:close/>
                <a:moveTo>
                  <a:pt x="201593" y="64327"/>
                </a:moveTo>
                <a:lnTo>
                  <a:pt x="201593" y="79365"/>
                </a:lnTo>
                <a:lnTo>
                  <a:pt x="199861" y="79365"/>
                </a:lnTo>
                <a:lnTo>
                  <a:pt x="199861" y="72961"/>
                </a:lnTo>
                <a:lnTo>
                  <a:pt x="199340" y="79365"/>
                </a:lnTo>
                <a:lnTo>
                  <a:pt x="197442" y="79365"/>
                </a:lnTo>
                <a:lnTo>
                  <a:pt x="196896" y="72961"/>
                </a:lnTo>
                <a:lnTo>
                  <a:pt x="196896" y="79365"/>
                </a:lnTo>
                <a:lnTo>
                  <a:pt x="195165" y="79365"/>
                </a:lnTo>
                <a:lnTo>
                  <a:pt x="195165" y="64327"/>
                </a:lnTo>
                <a:lnTo>
                  <a:pt x="197964" y="64327"/>
                </a:lnTo>
                <a:lnTo>
                  <a:pt x="198391" y="69451"/>
                </a:lnTo>
                <a:lnTo>
                  <a:pt x="198794" y="64327"/>
                </a:lnTo>
                <a:close/>
                <a:moveTo>
                  <a:pt x="209065" y="64327"/>
                </a:moveTo>
                <a:lnTo>
                  <a:pt x="209065" y="79365"/>
                </a:lnTo>
                <a:lnTo>
                  <a:pt x="207333" y="79365"/>
                </a:lnTo>
                <a:lnTo>
                  <a:pt x="207333" y="72961"/>
                </a:lnTo>
                <a:lnTo>
                  <a:pt x="206811" y="79365"/>
                </a:lnTo>
                <a:lnTo>
                  <a:pt x="204914" y="79365"/>
                </a:lnTo>
                <a:lnTo>
                  <a:pt x="204368" y="72961"/>
                </a:lnTo>
                <a:lnTo>
                  <a:pt x="204368" y="79365"/>
                </a:lnTo>
                <a:lnTo>
                  <a:pt x="202637" y="79365"/>
                </a:lnTo>
                <a:lnTo>
                  <a:pt x="202637" y="64327"/>
                </a:lnTo>
                <a:lnTo>
                  <a:pt x="205435" y="64327"/>
                </a:lnTo>
                <a:lnTo>
                  <a:pt x="205862" y="69451"/>
                </a:lnTo>
                <a:lnTo>
                  <a:pt x="206289" y="64327"/>
                </a:lnTo>
                <a:close/>
                <a:moveTo>
                  <a:pt x="216536" y="64327"/>
                </a:moveTo>
                <a:lnTo>
                  <a:pt x="216536" y="79365"/>
                </a:lnTo>
                <a:lnTo>
                  <a:pt x="214805" y="79365"/>
                </a:lnTo>
                <a:lnTo>
                  <a:pt x="214805" y="72937"/>
                </a:lnTo>
                <a:lnTo>
                  <a:pt x="214283" y="79365"/>
                </a:lnTo>
                <a:lnTo>
                  <a:pt x="212385" y="79365"/>
                </a:lnTo>
                <a:lnTo>
                  <a:pt x="211840" y="72937"/>
                </a:lnTo>
                <a:lnTo>
                  <a:pt x="211840" y="79365"/>
                </a:lnTo>
                <a:lnTo>
                  <a:pt x="210108" y="79365"/>
                </a:lnTo>
                <a:lnTo>
                  <a:pt x="210108" y="64327"/>
                </a:lnTo>
                <a:lnTo>
                  <a:pt x="212907" y="64327"/>
                </a:lnTo>
                <a:lnTo>
                  <a:pt x="213334" y="69451"/>
                </a:lnTo>
                <a:lnTo>
                  <a:pt x="213737" y="64327"/>
                </a:lnTo>
                <a:close/>
                <a:moveTo>
                  <a:pt x="104461" y="64375"/>
                </a:moveTo>
                <a:lnTo>
                  <a:pt x="104461" y="79389"/>
                </a:lnTo>
                <a:lnTo>
                  <a:pt x="102730" y="79389"/>
                </a:lnTo>
                <a:lnTo>
                  <a:pt x="102730" y="72985"/>
                </a:lnTo>
                <a:lnTo>
                  <a:pt x="102208" y="79389"/>
                </a:lnTo>
                <a:lnTo>
                  <a:pt x="100310" y="79389"/>
                </a:lnTo>
                <a:lnTo>
                  <a:pt x="99765" y="72985"/>
                </a:lnTo>
                <a:lnTo>
                  <a:pt x="99765" y="79389"/>
                </a:lnTo>
                <a:lnTo>
                  <a:pt x="98033" y="79389"/>
                </a:lnTo>
                <a:lnTo>
                  <a:pt x="98033" y="64375"/>
                </a:lnTo>
                <a:lnTo>
                  <a:pt x="100832" y="64375"/>
                </a:lnTo>
                <a:lnTo>
                  <a:pt x="101259" y="69474"/>
                </a:lnTo>
                <a:lnTo>
                  <a:pt x="101686" y="64375"/>
                </a:lnTo>
                <a:close/>
                <a:moveTo>
                  <a:pt x="111957" y="64375"/>
                </a:moveTo>
                <a:lnTo>
                  <a:pt x="111957" y="79389"/>
                </a:lnTo>
                <a:lnTo>
                  <a:pt x="110201" y="79389"/>
                </a:lnTo>
                <a:lnTo>
                  <a:pt x="110201" y="72985"/>
                </a:lnTo>
                <a:lnTo>
                  <a:pt x="109679" y="79389"/>
                </a:lnTo>
                <a:lnTo>
                  <a:pt x="107782" y="79389"/>
                </a:lnTo>
                <a:lnTo>
                  <a:pt x="107236" y="72985"/>
                </a:lnTo>
                <a:lnTo>
                  <a:pt x="107236" y="79389"/>
                </a:lnTo>
                <a:lnTo>
                  <a:pt x="105505" y="79389"/>
                </a:lnTo>
                <a:lnTo>
                  <a:pt x="105505" y="64375"/>
                </a:lnTo>
                <a:lnTo>
                  <a:pt x="108304" y="64375"/>
                </a:lnTo>
                <a:lnTo>
                  <a:pt x="108731" y="69474"/>
                </a:lnTo>
                <a:lnTo>
                  <a:pt x="109158" y="64375"/>
                </a:lnTo>
                <a:close/>
                <a:moveTo>
                  <a:pt x="119404" y="64375"/>
                </a:moveTo>
                <a:lnTo>
                  <a:pt x="119404" y="79389"/>
                </a:lnTo>
                <a:lnTo>
                  <a:pt x="117673" y="79389"/>
                </a:lnTo>
                <a:lnTo>
                  <a:pt x="117673" y="72985"/>
                </a:lnTo>
                <a:lnTo>
                  <a:pt x="117151" y="79389"/>
                </a:lnTo>
                <a:lnTo>
                  <a:pt x="115254" y="79389"/>
                </a:lnTo>
                <a:lnTo>
                  <a:pt x="114708" y="72985"/>
                </a:lnTo>
                <a:lnTo>
                  <a:pt x="114708" y="79389"/>
                </a:lnTo>
                <a:lnTo>
                  <a:pt x="112976" y="79389"/>
                </a:lnTo>
                <a:lnTo>
                  <a:pt x="112976" y="64375"/>
                </a:lnTo>
                <a:lnTo>
                  <a:pt x="115775" y="64375"/>
                </a:lnTo>
                <a:lnTo>
                  <a:pt x="116202" y="69474"/>
                </a:lnTo>
                <a:lnTo>
                  <a:pt x="116629" y="64375"/>
                </a:lnTo>
                <a:close/>
                <a:moveTo>
                  <a:pt x="126876" y="64375"/>
                </a:moveTo>
                <a:lnTo>
                  <a:pt x="126876" y="79389"/>
                </a:lnTo>
                <a:lnTo>
                  <a:pt x="125145" y="79389"/>
                </a:lnTo>
                <a:lnTo>
                  <a:pt x="125145" y="72985"/>
                </a:lnTo>
                <a:lnTo>
                  <a:pt x="124623" y="79389"/>
                </a:lnTo>
                <a:lnTo>
                  <a:pt x="122725" y="79389"/>
                </a:lnTo>
                <a:lnTo>
                  <a:pt x="122180" y="72985"/>
                </a:lnTo>
                <a:lnTo>
                  <a:pt x="122180" y="79389"/>
                </a:lnTo>
                <a:lnTo>
                  <a:pt x="120448" y="79389"/>
                </a:lnTo>
                <a:lnTo>
                  <a:pt x="120448" y="64375"/>
                </a:lnTo>
                <a:lnTo>
                  <a:pt x="123247" y="64375"/>
                </a:lnTo>
                <a:lnTo>
                  <a:pt x="123674" y="69474"/>
                </a:lnTo>
                <a:lnTo>
                  <a:pt x="124101" y="64375"/>
                </a:lnTo>
                <a:close/>
                <a:moveTo>
                  <a:pt x="134348" y="64375"/>
                </a:moveTo>
                <a:lnTo>
                  <a:pt x="134348" y="79389"/>
                </a:lnTo>
                <a:lnTo>
                  <a:pt x="132616" y="79389"/>
                </a:lnTo>
                <a:lnTo>
                  <a:pt x="132616" y="72985"/>
                </a:lnTo>
                <a:lnTo>
                  <a:pt x="132094" y="79389"/>
                </a:lnTo>
                <a:lnTo>
                  <a:pt x="130197" y="79389"/>
                </a:lnTo>
                <a:lnTo>
                  <a:pt x="129651" y="72985"/>
                </a:lnTo>
                <a:lnTo>
                  <a:pt x="129651" y="79389"/>
                </a:lnTo>
                <a:lnTo>
                  <a:pt x="127920" y="79389"/>
                </a:lnTo>
                <a:lnTo>
                  <a:pt x="127920" y="64375"/>
                </a:lnTo>
                <a:lnTo>
                  <a:pt x="130719" y="64375"/>
                </a:lnTo>
                <a:lnTo>
                  <a:pt x="131146" y="69474"/>
                </a:lnTo>
                <a:lnTo>
                  <a:pt x="131573" y="64375"/>
                </a:lnTo>
                <a:close/>
                <a:moveTo>
                  <a:pt x="141819" y="64351"/>
                </a:moveTo>
                <a:lnTo>
                  <a:pt x="141819" y="79389"/>
                </a:lnTo>
                <a:lnTo>
                  <a:pt x="140088" y="79389"/>
                </a:lnTo>
                <a:lnTo>
                  <a:pt x="140088" y="72985"/>
                </a:lnTo>
                <a:lnTo>
                  <a:pt x="139566" y="79389"/>
                </a:lnTo>
                <a:lnTo>
                  <a:pt x="137669" y="79389"/>
                </a:lnTo>
                <a:lnTo>
                  <a:pt x="137123" y="72985"/>
                </a:lnTo>
                <a:lnTo>
                  <a:pt x="137123" y="79389"/>
                </a:lnTo>
                <a:lnTo>
                  <a:pt x="135391" y="79389"/>
                </a:lnTo>
                <a:lnTo>
                  <a:pt x="135391" y="64351"/>
                </a:lnTo>
                <a:lnTo>
                  <a:pt x="138190" y="64351"/>
                </a:lnTo>
                <a:lnTo>
                  <a:pt x="138617" y="69474"/>
                </a:lnTo>
                <a:lnTo>
                  <a:pt x="139044" y="64351"/>
                </a:lnTo>
                <a:close/>
                <a:moveTo>
                  <a:pt x="149291" y="64351"/>
                </a:moveTo>
                <a:lnTo>
                  <a:pt x="149291" y="79389"/>
                </a:lnTo>
                <a:lnTo>
                  <a:pt x="147560" y="79389"/>
                </a:lnTo>
                <a:lnTo>
                  <a:pt x="147560" y="72985"/>
                </a:lnTo>
                <a:lnTo>
                  <a:pt x="147038" y="79389"/>
                </a:lnTo>
                <a:lnTo>
                  <a:pt x="145140" y="79389"/>
                </a:lnTo>
                <a:lnTo>
                  <a:pt x="144595" y="72985"/>
                </a:lnTo>
                <a:lnTo>
                  <a:pt x="144595" y="79389"/>
                </a:lnTo>
                <a:lnTo>
                  <a:pt x="142863" y="79389"/>
                </a:lnTo>
                <a:lnTo>
                  <a:pt x="142863" y="64351"/>
                </a:lnTo>
                <a:lnTo>
                  <a:pt x="145662" y="64351"/>
                </a:lnTo>
                <a:lnTo>
                  <a:pt x="146089" y="69474"/>
                </a:lnTo>
                <a:lnTo>
                  <a:pt x="146516" y="64351"/>
                </a:lnTo>
                <a:close/>
                <a:moveTo>
                  <a:pt x="156763" y="64351"/>
                </a:moveTo>
                <a:lnTo>
                  <a:pt x="156763" y="79389"/>
                </a:lnTo>
                <a:lnTo>
                  <a:pt x="155031" y="79389"/>
                </a:lnTo>
                <a:lnTo>
                  <a:pt x="155031" y="72961"/>
                </a:lnTo>
                <a:lnTo>
                  <a:pt x="154509" y="79389"/>
                </a:lnTo>
                <a:lnTo>
                  <a:pt x="152612" y="79389"/>
                </a:lnTo>
                <a:lnTo>
                  <a:pt x="152066" y="72961"/>
                </a:lnTo>
                <a:lnTo>
                  <a:pt x="152066" y="79389"/>
                </a:lnTo>
                <a:lnTo>
                  <a:pt x="150335" y="79389"/>
                </a:lnTo>
                <a:lnTo>
                  <a:pt x="150335" y="64351"/>
                </a:lnTo>
                <a:lnTo>
                  <a:pt x="153134" y="64351"/>
                </a:lnTo>
                <a:lnTo>
                  <a:pt x="153561" y="69474"/>
                </a:lnTo>
                <a:lnTo>
                  <a:pt x="153988" y="64351"/>
                </a:lnTo>
                <a:close/>
                <a:moveTo>
                  <a:pt x="44711" y="64398"/>
                </a:moveTo>
                <a:lnTo>
                  <a:pt x="44711" y="79413"/>
                </a:lnTo>
                <a:lnTo>
                  <a:pt x="42956" y="79413"/>
                </a:lnTo>
                <a:lnTo>
                  <a:pt x="42956" y="73009"/>
                </a:lnTo>
                <a:lnTo>
                  <a:pt x="42434" y="79413"/>
                </a:lnTo>
                <a:lnTo>
                  <a:pt x="40537" y="79413"/>
                </a:lnTo>
                <a:lnTo>
                  <a:pt x="39991" y="73009"/>
                </a:lnTo>
                <a:lnTo>
                  <a:pt x="39991" y="79413"/>
                </a:lnTo>
                <a:lnTo>
                  <a:pt x="38260" y="79413"/>
                </a:lnTo>
                <a:lnTo>
                  <a:pt x="38260" y="64398"/>
                </a:lnTo>
                <a:lnTo>
                  <a:pt x="41059" y="64398"/>
                </a:lnTo>
                <a:lnTo>
                  <a:pt x="41486" y="69498"/>
                </a:lnTo>
                <a:lnTo>
                  <a:pt x="41913" y="64398"/>
                </a:lnTo>
                <a:close/>
                <a:moveTo>
                  <a:pt x="52159" y="64398"/>
                </a:moveTo>
                <a:lnTo>
                  <a:pt x="52159" y="79413"/>
                </a:lnTo>
                <a:lnTo>
                  <a:pt x="50428" y="79413"/>
                </a:lnTo>
                <a:lnTo>
                  <a:pt x="50428" y="73009"/>
                </a:lnTo>
                <a:lnTo>
                  <a:pt x="49906" y="79413"/>
                </a:lnTo>
                <a:lnTo>
                  <a:pt x="48008" y="79413"/>
                </a:lnTo>
                <a:lnTo>
                  <a:pt x="47463" y="73009"/>
                </a:lnTo>
                <a:lnTo>
                  <a:pt x="47463" y="79413"/>
                </a:lnTo>
                <a:lnTo>
                  <a:pt x="45731" y="79413"/>
                </a:lnTo>
                <a:lnTo>
                  <a:pt x="45731" y="64398"/>
                </a:lnTo>
                <a:lnTo>
                  <a:pt x="48530" y="64398"/>
                </a:lnTo>
                <a:lnTo>
                  <a:pt x="48957" y="69498"/>
                </a:lnTo>
                <a:lnTo>
                  <a:pt x="49384" y="64398"/>
                </a:lnTo>
                <a:close/>
                <a:moveTo>
                  <a:pt x="59631" y="64398"/>
                </a:moveTo>
                <a:lnTo>
                  <a:pt x="59631" y="79413"/>
                </a:lnTo>
                <a:lnTo>
                  <a:pt x="57900" y="79413"/>
                </a:lnTo>
                <a:lnTo>
                  <a:pt x="57900" y="73009"/>
                </a:lnTo>
                <a:lnTo>
                  <a:pt x="57378" y="79413"/>
                </a:lnTo>
                <a:lnTo>
                  <a:pt x="55480" y="79413"/>
                </a:lnTo>
                <a:lnTo>
                  <a:pt x="54935" y="73009"/>
                </a:lnTo>
                <a:lnTo>
                  <a:pt x="54935" y="79413"/>
                </a:lnTo>
                <a:lnTo>
                  <a:pt x="53203" y="79413"/>
                </a:lnTo>
                <a:lnTo>
                  <a:pt x="53203" y="64398"/>
                </a:lnTo>
                <a:lnTo>
                  <a:pt x="56002" y="64398"/>
                </a:lnTo>
                <a:lnTo>
                  <a:pt x="56429" y="69498"/>
                </a:lnTo>
                <a:lnTo>
                  <a:pt x="56856" y="64398"/>
                </a:lnTo>
                <a:close/>
                <a:moveTo>
                  <a:pt x="67103" y="64398"/>
                </a:moveTo>
                <a:lnTo>
                  <a:pt x="67103" y="79413"/>
                </a:lnTo>
                <a:lnTo>
                  <a:pt x="65371" y="79413"/>
                </a:lnTo>
                <a:lnTo>
                  <a:pt x="65371" y="73009"/>
                </a:lnTo>
                <a:lnTo>
                  <a:pt x="64849" y="79413"/>
                </a:lnTo>
                <a:lnTo>
                  <a:pt x="62952" y="79413"/>
                </a:lnTo>
                <a:lnTo>
                  <a:pt x="62406" y="73009"/>
                </a:lnTo>
                <a:lnTo>
                  <a:pt x="62406" y="79413"/>
                </a:lnTo>
                <a:lnTo>
                  <a:pt x="60675" y="79413"/>
                </a:lnTo>
                <a:lnTo>
                  <a:pt x="60675" y="64398"/>
                </a:lnTo>
                <a:lnTo>
                  <a:pt x="63474" y="64398"/>
                </a:lnTo>
                <a:lnTo>
                  <a:pt x="63901" y="69498"/>
                </a:lnTo>
                <a:lnTo>
                  <a:pt x="64328" y="64398"/>
                </a:lnTo>
                <a:close/>
                <a:moveTo>
                  <a:pt x="74574" y="64398"/>
                </a:moveTo>
                <a:lnTo>
                  <a:pt x="74574" y="79413"/>
                </a:lnTo>
                <a:lnTo>
                  <a:pt x="72843" y="79413"/>
                </a:lnTo>
                <a:lnTo>
                  <a:pt x="72843" y="73009"/>
                </a:lnTo>
                <a:lnTo>
                  <a:pt x="72321" y="79413"/>
                </a:lnTo>
                <a:lnTo>
                  <a:pt x="70423" y="79413"/>
                </a:lnTo>
                <a:lnTo>
                  <a:pt x="69878" y="73009"/>
                </a:lnTo>
                <a:lnTo>
                  <a:pt x="69878" y="79413"/>
                </a:lnTo>
                <a:lnTo>
                  <a:pt x="68146" y="79413"/>
                </a:lnTo>
                <a:lnTo>
                  <a:pt x="68146" y="64398"/>
                </a:lnTo>
                <a:lnTo>
                  <a:pt x="70945" y="64398"/>
                </a:lnTo>
                <a:lnTo>
                  <a:pt x="71372" y="69498"/>
                </a:lnTo>
                <a:lnTo>
                  <a:pt x="71776" y="64398"/>
                </a:lnTo>
                <a:close/>
                <a:moveTo>
                  <a:pt x="82046" y="64375"/>
                </a:moveTo>
                <a:lnTo>
                  <a:pt x="82046" y="79413"/>
                </a:lnTo>
                <a:lnTo>
                  <a:pt x="80315" y="79413"/>
                </a:lnTo>
                <a:lnTo>
                  <a:pt x="80315" y="73009"/>
                </a:lnTo>
                <a:lnTo>
                  <a:pt x="79793" y="79413"/>
                </a:lnTo>
                <a:lnTo>
                  <a:pt x="77895" y="79413"/>
                </a:lnTo>
                <a:lnTo>
                  <a:pt x="77350" y="73009"/>
                </a:lnTo>
                <a:lnTo>
                  <a:pt x="77350" y="79413"/>
                </a:lnTo>
                <a:lnTo>
                  <a:pt x="75618" y="79413"/>
                </a:lnTo>
                <a:lnTo>
                  <a:pt x="75618" y="64375"/>
                </a:lnTo>
                <a:lnTo>
                  <a:pt x="78417" y="64375"/>
                </a:lnTo>
                <a:lnTo>
                  <a:pt x="78844" y="69498"/>
                </a:lnTo>
                <a:lnTo>
                  <a:pt x="79271" y="64375"/>
                </a:lnTo>
                <a:close/>
                <a:moveTo>
                  <a:pt x="89541" y="64375"/>
                </a:moveTo>
                <a:lnTo>
                  <a:pt x="89541" y="79413"/>
                </a:lnTo>
                <a:lnTo>
                  <a:pt x="87786" y="79413"/>
                </a:lnTo>
                <a:lnTo>
                  <a:pt x="87786" y="73009"/>
                </a:lnTo>
                <a:lnTo>
                  <a:pt x="87264" y="79413"/>
                </a:lnTo>
                <a:lnTo>
                  <a:pt x="85367" y="79413"/>
                </a:lnTo>
                <a:lnTo>
                  <a:pt x="84821" y="73009"/>
                </a:lnTo>
                <a:lnTo>
                  <a:pt x="84821" y="79413"/>
                </a:lnTo>
                <a:lnTo>
                  <a:pt x="83090" y="79413"/>
                </a:lnTo>
                <a:lnTo>
                  <a:pt x="83090" y="64375"/>
                </a:lnTo>
                <a:lnTo>
                  <a:pt x="85889" y="64375"/>
                </a:lnTo>
                <a:lnTo>
                  <a:pt x="86316" y="69498"/>
                </a:lnTo>
                <a:lnTo>
                  <a:pt x="86743" y="64375"/>
                </a:lnTo>
                <a:close/>
                <a:moveTo>
                  <a:pt x="96989" y="64375"/>
                </a:moveTo>
                <a:lnTo>
                  <a:pt x="96989" y="79413"/>
                </a:lnTo>
                <a:lnTo>
                  <a:pt x="95258" y="79413"/>
                </a:lnTo>
                <a:lnTo>
                  <a:pt x="95258" y="72985"/>
                </a:lnTo>
                <a:lnTo>
                  <a:pt x="94736" y="79413"/>
                </a:lnTo>
                <a:lnTo>
                  <a:pt x="92839" y="79413"/>
                </a:lnTo>
                <a:lnTo>
                  <a:pt x="92293" y="72985"/>
                </a:lnTo>
                <a:lnTo>
                  <a:pt x="92293" y="79413"/>
                </a:lnTo>
                <a:lnTo>
                  <a:pt x="90561" y="79413"/>
                </a:lnTo>
                <a:lnTo>
                  <a:pt x="90561" y="64375"/>
                </a:lnTo>
                <a:lnTo>
                  <a:pt x="93360" y="64375"/>
                </a:lnTo>
                <a:lnTo>
                  <a:pt x="93787" y="69498"/>
                </a:lnTo>
                <a:lnTo>
                  <a:pt x="94214" y="64375"/>
                </a:lnTo>
                <a:close/>
                <a:moveTo>
                  <a:pt x="7329" y="64422"/>
                </a:moveTo>
                <a:lnTo>
                  <a:pt x="7329" y="79436"/>
                </a:lnTo>
                <a:lnTo>
                  <a:pt x="5598" y="79436"/>
                </a:lnTo>
                <a:lnTo>
                  <a:pt x="5598" y="73032"/>
                </a:lnTo>
                <a:lnTo>
                  <a:pt x="5076" y="79436"/>
                </a:lnTo>
                <a:lnTo>
                  <a:pt x="3178" y="79436"/>
                </a:lnTo>
                <a:lnTo>
                  <a:pt x="2657" y="73032"/>
                </a:lnTo>
                <a:lnTo>
                  <a:pt x="2657" y="79436"/>
                </a:lnTo>
                <a:lnTo>
                  <a:pt x="925" y="79436"/>
                </a:lnTo>
                <a:lnTo>
                  <a:pt x="925" y="64422"/>
                </a:lnTo>
                <a:lnTo>
                  <a:pt x="3700" y="64422"/>
                </a:lnTo>
                <a:lnTo>
                  <a:pt x="4127" y="69522"/>
                </a:lnTo>
                <a:lnTo>
                  <a:pt x="4554" y="64422"/>
                </a:lnTo>
                <a:close/>
                <a:moveTo>
                  <a:pt x="14801" y="64422"/>
                </a:moveTo>
                <a:lnTo>
                  <a:pt x="14801" y="79436"/>
                </a:lnTo>
                <a:lnTo>
                  <a:pt x="13069" y="79436"/>
                </a:lnTo>
                <a:lnTo>
                  <a:pt x="13069" y="73032"/>
                </a:lnTo>
                <a:lnTo>
                  <a:pt x="12548" y="79436"/>
                </a:lnTo>
                <a:lnTo>
                  <a:pt x="10650" y="79436"/>
                </a:lnTo>
                <a:lnTo>
                  <a:pt x="10105" y="73032"/>
                </a:lnTo>
                <a:lnTo>
                  <a:pt x="10105" y="79436"/>
                </a:lnTo>
                <a:lnTo>
                  <a:pt x="8373" y="79436"/>
                </a:lnTo>
                <a:lnTo>
                  <a:pt x="8373" y="64422"/>
                </a:lnTo>
                <a:lnTo>
                  <a:pt x="11172" y="64422"/>
                </a:lnTo>
                <a:lnTo>
                  <a:pt x="11599" y="69522"/>
                </a:lnTo>
                <a:lnTo>
                  <a:pt x="12026" y="64422"/>
                </a:lnTo>
                <a:close/>
                <a:moveTo>
                  <a:pt x="22296" y="64398"/>
                </a:moveTo>
                <a:lnTo>
                  <a:pt x="22296" y="79436"/>
                </a:lnTo>
                <a:lnTo>
                  <a:pt x="20541" y="79436"/>
                </a:lnTo>
                <a:lnTo>
                  <a:pt x="20541" y="73032"/>
                </a:lnTo>
                <a:lnTo>
                  <a:pt x="20019" y="79436"/>
                </a:lnTo>
                <a:lnTo>
                  <a:pt x="18122" y="79436"/>
                </a:lnTo>
                <a:lnTo>
                  <a:pt x="17600" y="73032"/>
                </a:lnTo>
                <a:lnTo>
                  <a:pt x="17600" y="79436"/>
                </a:lnTo>
                <a:lnTo>
                  <a:pt x="15868" y="79436"/>
                </a:lnTo>
                <a:lnTo>
                  <a:pt x="15868" y="64398"/>
                </a:lnTo>
                <a:lnTo>
                  <a:pt x="18644" y="64398"/>
                </a:lnTo>
                <a:lnTo>
                  <a:pt x="19071" y="69522"/>
                </a:lnTo>
                <a:lnTo>
                  <a:pt x="19498" y="64398"/>
                </a:lnTo>
                <a:close/>
                <a:moveTo>
                  <a:pt x="29768" y="64398"/>
                </a:moveTo>
                <a:lnTo>
                  <a:pt x="29768" y="79436"/>
                </a:lnTo>
                <a:lnTo>
                  <a:pt x="28013" y="79436"/>
                </a:lnTo>
                <a:lnTo>
                  <a:pt x="28013" y="73032"/>
                </a:lnTo>
                <a:lnTo>
                  <a:pt x="27491" y="79436"/>
                </a:lnTo>
                <a:lnTo>
                  <a:pt x="25593" y="79436"/>
                </a:lnTo>
                <a:lnTo>
                  <a:pt x="25072" y="73032"/>
                </a:lnTo>
                <a:lnTo>
                  <a:pt x="25072" y="79436"/>
                </a:lnTo>
                <a:lnTo>
                  <a:pt x="23340" y="79436"/>
                </a:lnTo>
                <a:lnTo>
                  <a:pt x="23340" y="64398"/>
                </a:lnTo>
                <a:lnTo>
                  <a:pt x="26115" y="64398"/>
                </a:lnTo>
                <a:lnTo>
                  <a:pt x="26542" y="69522"/>
                </a:lnTo>
                <a:lnTo>
                  <a:pt x="26969" y="64398"/>
                </a:lnTo>
                <a:close/>
                <a:moveTo>
                  <a:pt x="37216" y="64398"/>
                </a:moveTo>
                <a:lnTo>
                  <a:pt x="37216" y="79436"/>
                </a:lnTo>
                <a:lnTo>
                  <a:pt x="35485" y="79436"/>
                </a:lnTo>
                <a:lnTo>
                  <a:pt x="35485" y="73009"/>
                </a:lnTo>
                <a:lnTo>
                  <a:pt x="34963" y="79436"/>
                </a:lnTo>
                <a:lnTo>
                  <a:pt x="33065" y="79436"/>
                </a:lnTo>
                <a:lnTo>
                  <a:pt x="32543" y="73009"/>
                </a:lnTo>
                <a:lnTo>
                  <a:pt x="32543" y="79436"/>
                </a:lnTo>
                <a:lnTo>
                  <a:pt x="30812" y="79436"/>
                </a:lnTo>
                <a:lnTo>
                  <a:pt x="30812" y="64398"/>
                </a:lnTo>
                <a:lnTo>
                  <a:pt x="33587" y="64398"/>
                </a:lnTo>
                <a:lnTo>
                  <a:pt x="34014" y="69522"/>
                </a:lnTo>
                <a:lnTo>
                  <a:pt x="34417" y="64398"/>
                </a:lnTo>
                <a:close/>
                <a:moveTo>
                  <a:pt x="246423" y="80172"/>
                </a:moveTo>
                <a:lnTo>
                  <a:pt x="246423" y="95186"/>
                </a:lnTo>
                <a:lnTo>
                  <a:pt x="244691" y="95186"/>
                </a:lnTo>
                <a:lnTo>
                  <a:pt x="244691" y="88782"/>
                </a:lnTo>
                <a:lnTo>
                  <a:pt x="244170" y="95186"/>
                </a:lnTo>
                <a:lnTo>
                  <a:pt x="242272" y="95186"/>
                </a:lnTo>
                <a:lnTo>
                  <a:pt x="241726" y="88782"/>
                </a:lnTo>
                <a:lnTo>
                  <a:pt x="241726" y="95186"/>
                </a:lnTo>
                <a:lnTo>
                  <a:pt x="239995" y="95186"/>
                </a:lnTo>
                <a:lnTo>
                  <a:pt x="239995" y="80172"/>
                </a:lnTo>
                <a:lnTo>
                  <a:pt x="242794" y="80172"/>
                </a:lnTo>
                <a:lnTo>
                  <a:pt x="243221" y="85271"/>
                </a:lnTo>
                <a:lnTo>
                  <a:pt x="243624" y="80172"/>
                </a:lnTo>
                <a:close/>
                <a:moveTo>
                  <a:pt x="253895" y="80172"/>
                </a:moveTo>
                <a:lnTo>
                  <a:pt x="253895" y="95186"/>
                </a:lnTo>
                <a:lnTo>
                  <a:pt x="252163" y="95186"/>
                </a:lnTo>
                <a:lnTo>
                  <a:pt x="252163" y="88782"/>
                </a:lnTo>
                <a:lnTo>
                  <a:pt x="251641" y="95186"/>
                </a:lnTo>
                <a:lnTo>
                  <a:pt x="249744" y="95186"/>
                </a:lnTo>
                <a:lnTo>
                  <a:pt x="249198" y="88782"/>
                </a:lnTo>
                <a:lnTo>
                  <a:pt x="249198" y="95186"/>
                </a:lnTo>
                <a:lnTo>
                  <a:pt x="247467" y="95186"/>
                </a:lnTo>
                <a:lnTo>
                  <a:pt x="247467" y="80172"/>
                </a:lnTo>
                <a:lnTo>
                  <a:pt x="250265" y="80172"/>
                </a:lnTo>
                <a:lnTo>
                  <a:pt x="250692" y="85271"/>
                </a:lnTo>
                <a:lnTo>
                  <a:pt x="251119" y="80172"/>
                </a:lnTo>
                <a:close/>
                <a:moveTo>
                  <a:pt x="261366" y="80172"/>
                </a:moveTo>
                <a:lnTo>
                  <a:pt x="261366" y="95186"/>
                </a:lnTo>
                <a:lnTo>
                  <a:pt x="259635" y="95186"/>
                </a:lnTo>
                <a:lnTo>
                  <a:pt x="259635" y="88782"/>
                </a:lnTo>
                <a:lnTo>
                  <a:pt x="259113" y="95186"/>
                </a:lnTo>
                <a:lnTo>
                  <a:pt x="257215" y="95186"/>
                </a:lnTo>
                <a:lnTo>
                  <a:pt x="256670" y="88782"/>
                </a:lnTo>
                <a:lnTo>
                  <a:pt x="256670" y="95186"/>
                </a:lnTo>
                <a:lnTo>
                  <a:pt x="254938" y="95186"/>
                </a:lnTo>
                <a:lnTo>
                  <a:pt x="254938" y="80172"/>
                </a:lnTo>
                <a:lnTo>
                  <a:pt x="257737" y="80172"/>
                </a:lnTo>
                <a:lnTo>
                  <a:pt x="258164" y="85271"/>
                </a:lnTo>
                <a:lnTo>
                  <a:pt x="258567" y="80172"/>
                </a:lnTo>
                <a:close/>
                <a:moveTo>
                  <a:pt x="268838" y="80172"/>
                </a:moveTo>
                <a:lnTo>
                  <a:pt x="268838" y="95186"/>
                </a:lnTo>
                <a:lnTo>
                  <a:pt x="267106" y="95186"/>
                </a:lnTo>
                <a:lnTo>
                  <a:pt x="267106" y="88782"/>
                </a:lnTo>
                <a:lnTo>
                  <a:pt x="266585" y="95186"/>
                </a:lnTo>
                <a:lnTo>
                  <a:pt x="264687" y="95186"/>
                </a:lnTo>
                <a:lnTo>
                  <a:pt x="264141" y="88782"/>
                </a:lnTo>
                <a:lnTo>
                  <a:pt x="264141" y="95186"/>
                </a:lnTo>
                <a:lnTo>
                  <a:pt x="262410" y="95186"/>
                </a:lnTo>
                <a:lnTo>
                  <a:pt x="262410" y="80172"/>
                </a:lnTo>
                <a:lnTo>
                  <a:pt x="265209" y="80172"/>
                </a:lnTo>
                <a:lnTo>
                  <a:pt x="265636" y="85271"/>
                </a:lnTo>
                <a:lnTo>
                  <a:pt x="266063" y="80172"/>
                </a:lnTo>
                <a:close/>
                <a:moveTo>
                  <a:pt x="276310" y="80172"/>
                </a:moveTo>
                <a:lnTo>
                  <a:pt x="276310" y="95186"/>
                </a:lnTo>
                <a:lnTo>
                  <a:pt x="274578" y="95186"/>
                </a:lnTo>
                <a:lnTo>
                  <a:pt x="274578" y="88782"/>
                </a:lnTo>
                <a:lnTo>
                  <a:pt x="274056" y="95186"/>
                </a:lnTo>
                <a:lnTo>
                  <a:pt x="272159" y="95186"/>
                </a:lnTo>
                <a:lnTo>
                  <a:pt x="271613" y="88782"/>
                </a:lnTo>
                <a:lnTo>
                  <a:pt x="271613" y="95186"/>
                </a:lnTo>
                <a:lnTo>
                  <a:pt x="269882" y="95186"/>
                </a:lnTo>
                <a:lnTo>
                  <a:pt x="269882" y="80172"/>
                </a:lnTo>
                <a:lnTo>
                  <a:pt x="272681" y="80172"/>
                </a:lnTo>
                <a:lnTo>
                  <a:pt x="273107" y="85271"/>
                </a:lnTo>
                <a:lnTo>
                  <a:pt x="273534" y="80172"/>
                </a:lnTo>
                <a:close/>
                <a:moveTo>
                  <a:pt x="283781" y="80148"/>
                </a:moveTo>
                <a:lnTo>
                  <a:pt x="283781" y="95186"/>
                </a:lnTo>
                <a:lnTo>
                  <a:pt x="282050" y="95186"/>
                </a:lnTo>
                <a:lnTo>
                  <a:pt x="282050" y="88782"/>
                </a:lnTo>
                <a:lnTo>
                  <a:pt x="281528" y="95186"/>
                </a:lnTo>
                <a:lnTo>
                  <a:pt x="279630" y="95186"/>
                </a:lnTo>
                <a:lnTo>
                  <a:pt x="279085" y="88782"/>
                </a:lnTo>
                <a:lnTo>
                  <a:pt x="279085" y="95186"/>
                </a:lnTo>
                <a:lnTo>
                  <a:pt x="277353" y="95186"/>
                </a:lnTo>
                <a:lnTo>
                  <a:pt x="277353" y="80148"/>
                </a:lnTo>
                <a:lnTo>
                  <a:pt x="280152" y="80148"/>
                </a:lnTo>
                <a:lnTo>
                  <a:pt x="280579" y="85271"/>
                </a:lnTo>
                <a:lnTo>
                  <a:pt x="281006" y="80148"/>
                </a:lnTo>
                <a:close/>
                <a:moveTo>
                  <a:pt x="186650" y="80196"/>
                </a:moveTo>
                <a:lnTo>
                  <a:pt x="186650" y="95210"/>
                </a:lnTo>
                <a:lnTo>
                  <a:pt x="184918" y="95210"/>
                </a:lnTo>
                <a:lnTo>
                  <a:pt x="184918" y="88806"/>
                </a:lnTo>
                <a:lnTo>
                  <a:pt x="184396" y="95210"/>
                </a:lnTo>
                <a:lnTo>
                  <a:pt x="182499" y="95210"/>
                </a:lnTo>
                <a:lnTo>
                  <a:pt x="181953" y="88806"/>
                </a:lnTo>
                <a:lnTo>
                  <a:pt x="181953" y="95210"/>
                </a:lnTo>
                <a:lnTo>
                  <a:pt x="180222" y="95210"/>
                </a:lnTo>
                <a:lnTo>
                  <a:pt x="180222" y="80196"/>
                </a:lnTo>
                <a:lnTo>
                  <a:pt x="183020" y="80196"/>
                </a:lnTo>
                <a:lnTo>
                  <a:pt x="183447" y="85295"/>
                </a:lnTo>
                <a:lnTo>
                  <a:pt x="183874" y="80196"/>
                </a:lnTo>
                <a:close/>
                <a:moveTo>
                  <a:pt x="194121" y="80196"/>
                </a:moveTo>
                <a:lnTo>
                  <a:pt x="194121" y="95210"/>
                </a:lnTo>
                <a:lnTo>
                  <a:pt x="192390" y="95210"/>
                </a:lnTo>
                <a:lnTo>
                  <a:pt x="192390" y="88806"/>
                </a:lnTo>
                <a:lnTo>
                  <a:pt x="191868" y="95210"/>
                </a:lnTo>
                <a:lnTo>
                  <a:pt x="189970" y="95210"/>
                </a:lnTo>
                <a:lnTo>
                  <a:pt x="189425" y="88806"/>
                </a:lnTo>
                <a:lnTo>
                  <a:pt x="189425" y="95210"/>
                </a:lnTo>
                <a:lnTo>
                  <a:pt x="187693" y="95210"/>
                </a:lnTo>
                <a:lnTo>
                  <a:pt x="187693" y="80196"/>
                </a:lnTo>
                <a:lnTo>
                  <a:pt x="190492" y="80196"/>
                </a:lnTo>
                <a:lnTo>
                  <a:pt x="190919" y="85295"/>
                </a:lnTo>
                <a:lnTo>
                  <a:pt x="191346" y="80196"/>
                </a:lnTo>
                <a:close/>
                <a:moveTo>
                  <a:pt x="201593" y="80196"/>
                </a:moveTo>
                <a:lnTo>
                  <a:pt x="201593" y="95210"/>
                </a:lnTo>
                <a:lnTo>
                  <a:pt x="199861" y="95210"/>
                </a:lnTo>
                <a:lnTo>
                  <a:pt x="199861" y="88806"/>
                </a:lnTo>
                <a:lnTo>
                  <a:pt x="199340" y="95210"/>
                </a:lnTo>
                <a:lnTo>
                  <a:pt x="197442" y="95210"/>
                </a:lnTo>
                <a:lnTo>
                  <a:pt x="196896" y="88806"/>
                </a:lnTo>
                <a:lnTo>
                  <a:pt x="196896" y="95210"/>
                </a:lnTo>
                <a:lnTo>
                  <a:pt x="195165" y="95210"/>
                </a:lnTo>
                <a:lnTo>
                  <a:pt x="195165" y="80196"/>
                </a:lnTo>
                <a:lnTo>
                  <a:pt x="197964" y="80196"/>
                </a:lnTo>
                <a:lnTo>
                  <a:pt x="198391" y="85295"/>
                </a:lnTo>
                <a:lnTo>
                  <a:pt x="198794" y="80196"/>
                </a:lnTo>
                <a:close/>
                <a:moveTo>
                  <a:pt x="209065" y="80196"/>
                </a:moveTo>
                <a:lnTo>
                  <a:pt x="209065" y="95210"/>
                </a:lnTo>
                <a:lnTo>
                  <a:pt x="207333" y="95210"/>
                </a:lnTo>
                <a:lnTo>
                  <a:pt x="207333" y="88806"/>
                </a:lnTo>
                <a:lnTo>
                  <a:pt x="206811" y="95210"/>
                </a:lnTo>
                <a:lnTo>
                  <a:pt x="204914" y="95210"/>
                </a:lnTo>
                <a:lnTo>
                  <a:pt x="204368" y="88806"/>
                </a:lnTo>
                <a:lnTo>
                  <a:pt x="204368" y="95210"/>
                </a:lnTo>
                <a:lnTo>
                  <a:pt x="202637" y="95210"/>
                </a:lnTo>
                <a:lnTo>
                  <a:pt x="202637" y="80196"/>
                </a:lnTo>
                <a:lnTo>
                  <a:pt x="205435" y="80196"/>
                </a:lnTo>
                <a:lnTo>
                  <a:pt x="205862" y="85295"/>
                </a:lnTo>
                <a:lnTo>
                  <a:pt x="206289" y="80196"/>
                </a:lnTo>
                <a:close/>
                <a:moveTo>
                  <a:pt x="216536" y="80196"/>
                </a:moveTo>
                <a:lnTo>
                  <a:pt x="216536" y="95210"/>
                </a:lnTo>
                <a:lnTo>
                  <a:pt x="214805" y="95210"/>
                </a:lnTo>
                <a:lnTo>
                  <a:pt x="214805" y="88806"/>
                </a:lnTo>
                <a:lnTo>
                  <a:pt x="214283" y="95210"/>
                </a:lnTo>
                <a:lnTo>
                  <a:pt x="212385" y="95210"/>
                </a:lnTo>
                <a:lnTo>
                  <a:pt x="211840" y="88806"/>
                </a:lnTo>
                <a:lnTo>
                  <a:pt x="211840" y="95210"/>
                </a:lnTo>
                <a:lnTo>
                  <a:pt x="210108" y="95210"/>
                </a:lnTo>
                <a:lnTo>
                  <a:pt x="210108" y="80196"/>
                </a:lnTo>
                <a:lnTo>
                  <a:pt x="212907" y="80196"/>
                </a:lnTo>
                <a:lnTo>
                  <a:pt x="213334" y="85295"/>
                </a:lnTo>
                <a:lnTo>
                  <a:pt x="213737" y="80196"/>
                </a:lnTo>
                <a:close/>
                <a:moveTo>
                  <a:pt x="224008" y="80172"/>
                </a:moveTo>
                <a:lnTo>
                  <a:pt x="224008" y="95210"/>
                </a:lnTo>
                <a:lnTo>
                  <a:pt x="222276" y="95210"/>
                </a:lnTo>
                <a:lnTo>
                  <a:pt x="222276" y="88806"/>
                </a:lnTo>
                <a:lnTo>
                  <a:pt x="221755" y="95210"/>
                </a:lnTo>
                <a:lnTo>
                  <a:pt x="219857" y="95210"/>
                </a:lnTo>
                <a:lnTo>
                  <a:pt x="219311" y="88806"/>
                </a:lnTo>
                <a:lnTo>
                  <a:pt x="219311" y="95210"/>
                </a:lnTo>
                <a:lnTo>
                  <a:pt x="217580" y="95210"/>
                </a:lnTo>
                <a:lnTo>
                  <a:pt x="217580" y="80172"/>
                </a:lnTo>
                <a:lnTo>
                  <a:pt x="220379" y="80172"/>
                </a:lnTo>
                <a:lnTo>
                  <a:pt x="220806" y="85295"/>
                </a:lnTo>
                <a:lnTo>
                  <a:pt x="221233" y="80172"/>
                </a:lnTo>
                <a:close/>
                <a:moveTo>
                  <a:pt x="231480" y="80172"/>
                </a:moveTo>
                <a:lnTo>
                  <a:pt x="231480" y="95210"/>
                </a:lnTo>
                <a:lnTo>
                  <a:pt x="229748" y="95210"/>
                </a:lnTo>
                <a:lnTo>
                  <a:pt x="229748" y="88806"/>
                </a:lnTo>
                <a:lnTo>
                  <a:pt x="229226" y="95210"/>
                </a:lnTo>
                <a:lnTo>
                  <a:pt x="227329" y="95210"/>
                </a:lnTo>
                <a:lnTo>
                  <a:pt x="226783" y="88806"/>
                </a:lnTo>
                <a:lnTo>
                  <a:pt x="226783" y="95210"/>
                </a:lnTo>
                <a:lnTo>
                  <a:pt x="225052" y="95210"/>
                </a:lnTo>
                <a:lnTo>
                  <a:pt x="225052" y="80172"/>
                </a:lnTo>
                <a:lnTo>
                  <a:pt x="227850" y="80172"/>
                </a:lnTo>
                <a:lnTo>
                  <a:pt x="228277" y="85295"/>
                </a:lnTo>
                <a:lnTo>
                  <a:pt x="228681" y="80172"/>
                </a:lnTo>
                <a:close/>
                <a:moveTo>
                  <a:pt x="238951" y="80172"/>
                </a:moveTo>
                <a:lnTo>
                  <a:pt x="238951" y="95210"/>
                </a:lnTo>
                <a:lnTo>
                  <a:pt x="237220" y="95210"/>
                </a:lnTo>
                <a:lnTo>
                  <a:pt x="237220" y="88782"/>
                </a:lnTo>
                <a:lnTo>
                  <a:pt x="236698" y="95210"/>
                </a:lnTo>
                <a:lnTo>
                  <a:pt x="234800" y="95210"/>
                </a:lnTo>
                <a:lnTo>
                  <a:pt x="234255" y="88782"/>
                </a:lnTo>
                <a:lnTo>
                  <a:pt x="234255" y="95210"/>
                </a:lnTo>
                <a:lnTo>
                  <a:pt x="232523" y="95210"/>
                </a:lnTo>
                <a:lnTo>
                  <a:pt x="232523" y="80172"/>
                </a:lnTo>
                <a:lnTo>
                  <a:pt x="235322" y="80172"/>
                </a:lnTo>
                <a:lnTo>
                  <a:pt x="235749" y="85295"/>
                </a:lnTo>
                <a:lnTo>
                  <a:pt x="236176" y="80172"/>
                </a:lnTo>
                <a:close/>
                <a:moveTo>
                  <a:pt x="126876" y="80219"/>
                </a:moveTo>
                <a:lnTo>
                  <a:pt x="126876" y="95234"/>
                </a:lnTo>
                <a:lnTo>
                  <a:pt x="125145" y="95234"/>
                </a:lnTo>
                <a:lnTo>
                  <a:pt x="125145" y="88829"/>
                </a:lnTo>
                <a:lnTo>
                  <a:pt x="124623" y="95234"/>
                </a:lnTo>
                <a:lnTo>
                  <a:pt x="122725" y="95234"/>
                </a:lnTo>
                <a:lnTo>
                  <a:pt x="122180" y="88829"/>
                </a:lnTo>
                <a:lnTo>
                  <a:pt x="122180" y="95234"/>
                </a:lnTo>
                <a:lnTo>
                  <a:pt x="120448" y="95234"/>
                </a:lnTo>
                <a:lnTo>
                  <a:pt x="120448" y="80219"/>
                </a:lnTo>
                <a:lnTo>
                  <a:pt x="123247" y="80219"/>
                </a:lnTo>
                <a:lnTo>
                  <a:pt x="123674" y="85319"/>
                </a:lnTo>
                <a:lnTo>
                  <a:pt x="124101" y="80219"/>
                </a:lnTo>
                <a:close/>
                <a:moveTo>
                  <a:pt x="134348" y="80219"/>
                </a:moveTo>
                <a:lnTo>
                  <a:pt x="134348" y="95234"/>
                </a:lnTo>
                <a:lnTo>
                  <a:pt x="132616" y="95234"/>
                </a:lnTo>
                <a:lnTo>
                  <a:pt x="132616" y="88829"/>
                </a:lnTo>
                <a:lnTo>
                  <a:pt x="132094" y="95234"/>
                </a:lnTo>
                <a:lnTo>
                  <a:pt x="130197" y="95234"/>
                </a:lnTo>
                <a:lnTo>
                  <a:pt x="129651" y="88829"/>
                </a:lnTo>
                <a:lnTo>
                  <a:pt x="129651" y="95234"/>
                </a:lnTo>
                <a:lnTo>
                  <a:pt x="127920" y="95234"/>
                </a:lnTo>
                <a:lnTo>
                  <a:pt x="127920" y="80219"/>
                </a:lnTo>
                <a:lnTo>
                  <a:pt x="130719" y="80219"/>
                </a:lnTo>
                <a:lnTo>
                  <a:pt x="131146" y="85319"/>
                </a:lnTo>
                <a:lnTo>
                  <a:pt x="131573" y="80219"/>
                </a:lnTo>
                <a:close/>
                <a:moveTo>
                  <a:pt x="141819" y="80219"/>
                </a:moveTo>
                <a:lnTo>
                  <a:pt x="141819" y="95234"/>
                </a:lnTo>
                <a:lnTo>
                  <a:pt x="140088" y="95234"/>
                </a:lnTo>
                <a:lnTo>
                  <a:pt x="140088" y="88829"/>
                </a:lnTo>
                <a:lnTo>
                  <a:pt x="139566" y="95234"/>
                </a:lnTo>
                <a:lnTo>
                  <a:pt x="137669" y="95234"/>
                </a:lnTo>
                <a:lnTo>
                  <a:pt x="137123" y="88829"/>
                </a:lnTo>
                <a:lnTo>
                  <a:pt x="137123" y="95234"/>
                </a:lnTo>
                <a:lnTo>
                  <a:pt x="135391" y="95234"/>
                </a:lnTo>
                <a:lnTo>
                  <a:pt x="135391" y="80219"/>
                </a:lnTo>
                <a:lnTo>
                  <a:pt x="138190" y="80219"/>
                </a:lnTo>
                <a:lnTo>
                  <a:pt x="138617" y="85319"/>
                </a:lnTo>
                <a:lnTo>
                  <a:pt x="139044" y="80219"/>
                </a:lnTo>
                <a:close/>
                <a:moveTo>
                  <a:pt x="149291" y="80219"/>
                </a:moveTo>
                <a:lnTo>
                  <a:pt x="149291" y="95234"/>
                </a:lnTo>
                <a:lnTo>
                  <a:pt x="147560" y="95234"/>
                </a:lnTo>
                <a:lnTo>
                  <a:pt x="147560" y="88829"/>
                </a:lnTo>
                <a:lnTo>
                  <a:pt x="147038" y="95234"/>
                </a:lnTo>
                <a:lnTo>
                  <a:pt x="145140" y="95234"/>
                </a:lnTo>
                <a:lnTo>
                  <a:pt x="144595" y="88829"/>
                </a:lnTo>
                <a:lnTo>
                  <a:pt x="144595" y="95234"/>
                </a:lnTo>
                <a:lnTo>
                  <a:pt x="142863" y="95234"/>
                </a:lnTo>
                <a:lnTo>
                  <a:pt x="142863" y="80219"/>
                </a:lnTo>
                <a:lnTo>
                  <a:pt x="145662" y="80219"/>
                </a:lnTo>
                <a:lnTo>
                  <a:pt x="146089" y="85319"/>
                </a:lnTo>
                <a:lnTo>
                  <a:pt x="146516" y="80219"/>
                </a:lnTo>
                <a:close/>
                <a:moveTo>
                  <a:pt x="156763" y="80219"/>
                </a:moveTo>
                <a:lnTo>
                  <a:pt x="156763" y="95234"/>
                </a:lnTo>
                <a:lnTo>
                  <a:pt x="155031" y="95234"/>
                </a:lnTo>
                <a:lnTo>
                  <a:pt x="155031" y="88829"/>
                </a:lnTo>
                <a:lnTo>
                  <a:pt x="154509" y="95234"/>
                </a:lnTo>
                <a:lnTo>
                  <a:pt x="152612" y="95234"/>
                </a:lnTo>
                <a:lnTo>
                  <a:pt x="152066" y="88829"/>
                </a:lnTo>
                <a:lnTo>
                  <a:pt x="152066" y="95234"/>
                </a:lnTo>
                <a:lnTo>
                  <a:pt x="150335" y="95234"/>
                </a:lnTo>
                <a:lnTo>
                  <a:pt x="150335" y="80219"/>
                </a:lnTo>
                <a:lnTo>
                  <a:pt x="153134" y="80219"/>
                </a:lnTo>
                <a:lnTo>
                  <a:pt x="153561" y="85319"/>
                </a:lnTo>
                <a:lnTo>
                  <a:pt x="153988" y="80219"/>
                </a:lnTo>
                <a:close/>
                <a:moveTo>
                  <a:pt x="164235" y="80196"/>
                </a:moveTo>
                <a:lnTo>
                  <a:pt x="164235" y="95234"/>
                </a:lnTo>
                <a:lnTo>
                  <a:pt x="162503" y="95234"/>
                </a:lnTo>
                <a:lnTo>
                  <a:pt x="162503" y="88829"/>
                </a:lnTo>
                <a:lnTo>
                  <a:pt x="161981" y="95234"/>
                </a:lnTo>
                <a:lnTo>
                  <a:pt x="160084" y="95234"/>
                </a:lnTo>
                <a:lnTo>
                  <a:pt x="159538" y="88829"/>
                </a:lnTo>
                <a:lnTo>
                  <a:pt x="159538" y="95234"/>
                </a:lnTo>
                <a:lnTo>
                  <a:pt x="157806" y="95234"/>
                </a:lnTo>
                <a:lnTo>
                  <a:pt x="157806" y="80196"/>
                </a:lnTo>
                <a:lnTo>
                  <a:pt x="160605" y="80196"/>
                </a:lnTo>
                <a:lnTo>
                  <a:pt x="161032" y="85319"/>
                </a:lnTo>
                <a:lnTo>
                  <a:pt x="161436" y="80196"/>
                </a:lnTo>
                <a:close/>
                <a:moveTo>
                  <a:pt x="171706" y="80196"/>
                </a:moveTo>
                <a:lnTo>
                  <a:pt x="171706" y="95234"/>
                </a:lnTo>
                <a:lnTo>
                  <a:pt x="169975" y="95234"/>
                </a:lnTo>
                <a:lnTo>
                  <a:pt x="169975" y="88829"/>
                </a:lnTo>
                <a:lnTo>
                  <a:pt x="169453" y="95234"/>
                </a:lnTo>
                <a:lnTo>
                  <a:pt x="167555" y="95234"/>
                </a:lnTo>
                <a:lnTo>
                  <a:pt x="167010" y="88829"/>
                </a:lnTo>
                <a:lnTo>
                  <a:pt x="167010" y="95234"/>
                </a:lnTo>
                <a:lnTo>
                  <a:pt x="165278" y="95234"/>
                </a:lnTo>
                <a:lnTo>
                  <a:pt x="165278" y="80196"/>
                </a:lnTo>
                <a:lnTo>
                  <a:pt x="168077" y="80196"/>
                </a:lnTo>
                <a:lnTo>
                  <a:pt x="168504" y="85319"/>
                </a:lnTo>
                <a:lnTo>
                  <a:pt x="168931" y="80196"/>
                </a:lnTo>
                <a:close/>
                <a:moveTo>
                  <a:pt x="179178" y="80196"/>
                </a:moveTo>
                <a:lnTo>
                  <a:pt x="179178" y="95234"/>
                </a:lnTo>
                <a:lnTo>
                  <a:pt x="177446" y="95234"/>
                </a:lnTo>
                <a:lnTo>
                  <a:pt x="177446" y="88806"/>
                </a:lnTo>
                <a:lnTo>
                  <a:pt x="176924" y="95234"/>
                </a:lnTo>
                <a:lnTo>
                  <a:pt x="175027" y="95234"/>
                </a:lnTo>
                <a:lnTo>
                  <a:pt x="174481" y="88806"/>
                </a:lnTo>
                <a:lnTo>
                  <a:pt x="174481" y="95234"/>
                </a:lnTo>
                <a:lnTo>
                  <a:pt x="172750" y="95234"/>
                </a:lnTo>
                <a:lnTo>
                  <a:pt x="172750" y="80196"/>
                </a:lnTo>
                <a:lnTo>
                  <a:pt x="175549" y="80196"/>
                </a:lnTo>
                <a:lnTo>
                  <a:pt x="175976" y="85319"/>
                </a:lnTo>
                <a:lnTo>
                  <a:pt x="176403" y="80196"/>
                </a:lnTo>
                <a:close/>
                <a:moveTo>
                  <a:pt x="67103" y="80243"/>
                </a:moveTo>
                <a:lnTo>
                  <a:pt x="67103" y="95257"/>
                </a:lnTo>
                <a:lnTo>
                  <a:pt x="65371" y="95257"/>
                </a:lnTo>
                <a:lnTo>
                  <a:pt x="65371" y="88853"/>
                </a:lnTo>
                <a:lnTo>
                  <a:pt x="64849" y="95257"/>
                </a:lnTo>
                <a:lnTo>
                  <a:pt x="62952" y="95257"/>
                </a:lnTo>
                <a:lnTo>
                  <a:pt x="62406" y="88853"/>
                </a:lnTo>
                <a:lnTo>
                  <a:pt x="62406" y="95257"/>
                </a:lnTo>
                <a:lnTo>
                  <a:pt x="60675" y="95257"/>
                </a:lnTo>
                <a:lnTo>
                  <a:pt x="60675" y="80243"/>
                </a:lnTo>
                <a:lnTo>
                  <a:pt x="63474" y="80243"/>
                </a:lnTo>
                <a:lnTo>
                  <a:pt x="63901" y="85343"/>
                </a:lnTo>
                <a:lnTo>
                  <a:pt x="64328" y="80243"/>
                </a:lnTo>
                <a:close/>
                <a:moveTo>
                  <a:pt x="74574" y="80243"/>
                </a:moveTo>
                <a:lnTo>
                  <a:pt x="74574" y="95257"/>
                </a:lnTo>
                <a:lnTo>
                  <a:pt x="72843" y="95257"/>
                </a:lnTo>
                <a:lnTo>
                  <a:pt x="72843" y="88853"/>
                </a:lnTo>
                <a:lnTo>
                  <a:pt x="72321" y="95257"/>
                </a:lnTo>
                <a:lnTo>
                  <a:pt x="70423" y="95257"/>
                </a:lnTo>
                <a:lnTo>
                  <a:pt x="69878" y="88853"/>
                </a:lnTo>
                <a:lnTo>
                  <a:pt x="69878" y="95257"/>
                </a:lnTo>
                <a:lnTo>
                  <a:pt x="68146" y="95257"/>
                </a:lnTo>
                <a:lnTo>
                  <a:pt x="68146" y="80243"/>
                </a:lnTo>
                <a:lnTo>
                  <a:pt x="70945" y="80243"/>
                </a:lnTo>
                <a:lnTo>
                  <a:pt x="71372" y="85343"/>
                </a:lnTo>
                <a:lnTo>
                  <a:pt x="71776" y="80243"/>
                </a:lnTo>
                <a:close/>
                <a:moveTo>
                  <a:pt x="82046" y="80243"/>
                </a:moveTo>
                <a:lnTo>
                  <a:pt x="82046" y="95257"/>
                </a:lnTo>
                <a:lnTo>
                  <a:pt x="80315" y="95257"/>
                </a:lnTo>
                <a:lnTo>
                  <a:pt x="80315" y="88853"/>
                </a:lnTo>
                <a:lnTo>
                  <a:pt x="79793" y="95257"/>
                </a:lnTo>
                <a:lnTo>
                  <a:pt x="77895" y="95257"/>
                </a:lnTo>
                <a:lnTo>
                  <a:pt x="77350" y="88853"/>
                </a:lnTo>
                <a:lnTo>
                  <a:pt x="77350" y="95257"/>
                </a:lnTo>
                <a:lnTo>
                  <a:pt x="75618" y="95257"/>
                </a:lnTo>
                <a:lnTo>
                  <a:pt x="75618" y="80243"/>
                </a:lnTo>
                <a:lnTo>
                  <a:pt x="78417" y="80243"/>
                </a:lnTo>
                <a:lnTo>
                  <a:pt x="78844" y="85343"/>
                </a:lnTo>
                <a:lnTo>
                  <a:pt x="79271" y="80243"/>
                </a:lnTo>
                <a:close/>
                <a:moveTo>
                  <a:pt x="89541" y="80243"/>
                </a:moveTo>
                <a:lnTo>
                  <a:pt x="89541" y="95257"/>
                </a:lnTo>
                <a:lnTo>
                  <a:pt x="87786" y="95257"/>
                </a:lnTo>
                <a:lnTo>
                  <a:pt x="87786" y="88853"/>
                </a:lnTo>
                <a:lnTo>
                  <a:pt x="87264" y="95257"/>
                </a:lnTo>
                <a:lnTo>
                  <a:pt x="85367" y="95257"/>
                </a:lnTo>
                <a:lnTo>
                  <a:pt x="84821" y="88853"/>
                </a:lnTo>
                <a:lnTo>
                  <a:pt x="84821" y="95257"/>
                </a:lnTo>
                <a:lnTo>
                  <a:pt x="83090" y="95257"/>
                </a:lnTo>
                <a:lnTo>
                  <a:pt x="83090" y="80243"/>
                </a:lnTo>
                <a:lnTo>
                  <a:pt x="85889" y="80243"/>
                </a:lnTo>
                <a:lnTo>
                  <a:pt x="86316" y="85343"/>
                </a:lnTo>
                <a:lnTo>
                  <a:pt x="86743" y="80243"/>
                </a:lnTo>
                <a:close/>
                <a:moveTo>
                  <a:pt x="96989" y="80243"/>
                </a:moveTo>
                <a:lnTo>
                  <a:pt x="96989" y="95257"/>
                </a:lnTo>
                <a:lnTo>
                  <a:pt x="95258" y="95257"/>
                </a:lnTo>
                <a:lnTo>
                  <a:pt x="95258" y="88853"/>
                </a:lnTo>
                <a:lnTo>
                  <a:pt x="94736" y="95257"/>
                </a:lnTo>
                <a:lnTo>
                  <a:pt x="92839" y="95257"/>
                </a:lnTo>
                <a:lnTo>
                  <a:pt x="92293" y="88853"/>
                </a:lnTo>
                <a:lnTo>
                  <a:pt x="92293" y="95257"/>
                </a:lnTo>
                <a:lnTo>
                  <a:pt x="90561" y="95257"/>
                </a:lnTo>
                <a:lnTo>
                  <a:pt x="90561" y="80243"/>
                </a:lnTo>
                <a:lnTo>
                  <a:pt x="93360" y="80243"/>
                </a:lnTo>
                <a:lnTo>
                  <a:pt x="93787" y="85343"/>
                </a:lnTo>
                <a:lnTo>
                  <a:pt x="94214" y="80243"/>
                </a:lnTo>
                <a:close/>
                <a:moveTo>
                  <a:pt x="104461" y="80219"/>
                </a:moveTo>
                <a:lnTo>
                  <a:pt x="104461" y="95257"/>
                </a:lnTo>
                <a:lnTo>
                  <a:pt x="102730" y="95257"/>
                </a:lnTo>
                <a:lnTo>
                  <a:pt x="102730" y="88853"/>
                </a:lnTo>
                <a:lnTo>
                  <a:pt x="102208" y="95257"/>
                </a:lnTo>
                <a:lnTo>
                  <a:pt x="100310" y="95257"/>
                </a:lnTo>
                <a:lnTo>
                  <a:pt x="99765" y="88853"/>
                </a:lnTo>
                <a:lnTo>
                  <a:pt x="99765" y="95257"/>
                </a:lnTo>
                <a:lnTo>
                  <a:pt x="98033" y="95257"/>
                </a:lnTo>
                <a:lnTo>
                  <a:pt x="98033" y="80219"/>
                </a:lnTo>
                <a:lnTo>
                  <a:pt x="100832" y="80219"/>
                </a:lnTo>
                <a:lnTo>
                  <a:pt x="101259" y="85343"/>
                </a:lnTo>
                <a:lnTo>
                  <a:pt x="101686" y="80219"/>
                </a:lnTo>
                <a:close/>
                <a:moveTo>
                  <a:pt x="111957" y="80219"/>
                </a:moveTo>
                <a:lnTo>
                  <a:pt x="111957" y="95257"/>
                </a:lnTo>
                <a:lnTo>
                  <a:pt x="110201" y="95257"/>
                </a:lnTo>
                <a:lnTo>
                  <a:pt x="110201" y="88853"/>
                </a:lnTo>
                <a:lnTo>
                  <a:pt x="109679" y="95257"/>
                </a:lnTo>
                <a:lnTo>
                  <a:pt x="107782" y="95257"/>
                </a:lnTo>
                <a:lnTo>
                  <a:pt x="107236" y="88853"/>
                </a:lnTo>
                <a:lnTo>
                  <a:pt x="107236" y="95257"/>
                </a:lnTo>
                <a:lnTo>
                  <a:pt x="105505" y="95257"/>
                </a:lnTo>
                <a:lnTo>
                  <a:pt x="105505" y="80219"/>
                </a:lnTo>
                <a:lnTo>
                  <a:pt x="108304" y="80219"/>
                </a:lnTo>
                <a:lnTo>
                  <a:pt x="108731" y="85343"/>
                </a:lnTo>
                <a:lnTo>
                  <a:pt x="109158" y="80219"/>
                </a:lnTo>
                <a:close/>
                <a:moveTo>
                  <a:pt x="119404" y="80219"/>
                </a:moveTo>
                <a:lnTo>
                  <a:pt x="119404" y="95257"/>
                </a:lnTo>
                <a:lnTo>
                  <a:pt x="117673" y="95257"/>
                </a:lnTo>
                <a:lnTo>
                  <a:pt x="117673" y="88829"/>
                </a:lnTo>
                <a:lnTo>
                  <a:pt x="117151" y="95257"/>
                </a:lnTo>
                <a:lnTo>
                  <a:pt x="115254" y="95257"/>
                </a:lnTo>
                <a:lnTo>
                  <a:pt x="114708" y="88829"/>
                </a:lnTo>
                <a:lnTo>
                  <a:pt x="114708" y="95257"/>
                </a:lnTo>
                <a:lnTo>
                  <a:pt x="112976" y="95257"/>
                </a:lnTo>
                <a:lnTo>
                  <a:pt x="112976" y="80219"/>
                </a:lnTo>
                <a:lnTo>
                  <a:pt x="115775" y="80219"/>
                </a:lnTo>
                <a:lnTo>
                  <a:pt x="116202" y="85343"/>
                </a:lnTo>
                <a:lnTo>
                  <a:pt x="116629" y="80219"/>
                </a:lnTo>
                <a:close/>
                <a:moveTo>
                  <a:pt x="14801" y="80267"/>
                </a:moveTo>
                <a:lnTo>
                  <a:pt x="14801" y="95281"/>
                </a:lnTo>
                <a:lnTo>
                  <a:pt x="13069" y="95281"/>
                </a:lnTo>
                <a:lnTo>
                  <a:pt x="13069" y="88877"/>
                </a:lnTo>
                <a:lnTo>
                  <a:pt x="12548" y="95281"/>
                </a:lnTo>
                <a:lnTo>
                  <a:pt x="10650" y="95281"/>
                </a:lnTo>
                <a:lnTo>
                  <a:pt x="10105" y="88877"/>
                </a:lnTo>
                <a:lnTo>
                  <a:pt x="10105" y="95281"/>
                </a:lnTo>
                <a:lnTo>
                  <a:pt x="8373" y="95281"/>
                </a:lnTo>
                <a:lnTo>
                  <a:pt x="8373" y="80267"/>
                </a:lnTo>
                <a:lnTo>
                  <a:pt x="11172" y="80267"/>
                </a:lnTo>
                <a:lnTo>
                  <a:pt x="11599" y="85366"/>
                </a:lnTo>
                <a:lnTo>
                  <a:pt x="12026" y="80267"/>
                </a:lnTo>
                <a:close/>
                <a:moveTo>
                  <a:pt x="22296" y="80267"/>
                </a:moveTo>
                <a:lnTo>
                  <a:pt x="22296" y="95281"/>
                </a:lnTo>
                <a:lnTo>
                  <a:pt x="20541" y="95281"/>
                </a:lnTo>
                <a:lnTo>
                  <a:pt x="20541" y="88877"/>
                </a:lnTo>
                <a:lnTo>
                  <a:pt x="20019" y="95281"/>
                </a:lnTo>
                <a:lnTo>
                  <a:pt x="18122" y="95281"/>
                </a:lnTo>
                <a:lnTo>
                  <a:pt x="17600" y="88877"/>
                </a:lnTo>
                <a:lnTo>
                  <a:pt x="17600" y="95281"/>
                </a:lnTo>
                <a:lnTo>
                  <a:pt x="15868" y="95281"/>
                </a:lnTo>
                <a:lnTo>
                  <a:pt x="15868" y="80267"/>
                </a:lnTo>
                <a:lnTo>
                  <a:pt x="18644" y="80267"/>
                </a:lnTo>
                <a:lnTo>
                  <a:pt x="19071" y="85366"/>
                </a:lnTo>
                <a:lnTo>
                  <a:pt x="19498" y="80267"/>
                </a:lnTo>
                <a:close/>
                <a:moveTo>
                  <a:pt x="29768" y="80267"/>
                </a:moveTo>
                <a:lnTo>
                  <a:pt x="29768" y="95281"/>
                </a:lnTo>
                <a:lnTo>
                  <a:pt x="28013" y="95281"/>
                </a:lnTo>
                <a:lnTo>
                  <a:pt x="28013" y="88877"/>
                </a:lnTo>
                <a:lnTo>
                  <a:pt x="27491" y="95281"/>
                </a:lnTo>
                <a:lnTo>
                  <a:pt x="25593" y="95281"/>
                </a:lnTo>
                <a:lnTo>
                  <a:pt x="25072" y="88877"/>
                </a:lnTo>
                <a:lnTo>
                  <a:pt x="25072" y="95281"/>
                </a:lnTo>
                <a:lnTo>
                  <a:pt x="23340" y="95281"/>
                </a:lnTo>
                <a:lnTo>
                  <a:pt x="23340" y="80267"/>
                </a:lnTo>
                <a:lnTo>
                  <a:pt x="26115" y="80267"/>
                </a:lnTo>
                <a:lnTo>
                  <a:pt x="26542" y="85366"/>
                </a:lnTo>
                <a:lnTo>
                  <a:pt x="26969" y="80267"/>
                </a:lnTo>
                <a:close/>
                <a:moveTo>
                  <a:pt x="37216" y="80267"/>
                </a:moveTo>
                <a:lnTo>
                  <a:pt x="37216" y="95281"/>
                </a:lnTo>
                <a:lnTo>
                  <a:pt x="35485" y="95281"/>
                </a:lnTo>
                <a:lnTo>
                  <a:pt x="35485" y="88877"/>
                </a:lnTo>
                <a:lnTo>
                  <a:pt x="34963" y="95281"/>
                </a:lnTo>
                <a:lnTo>
                  <a:pt x="33065" y="95281"/>
                </a:lnTo>
                <a:lnTo>
                  <a:pt x="32543" y="88877"/>
                </a:lnTo>
                <a:lnTo>
                  <a:pt x="32543" y="95281"/>
                </a:lnTo>
                <a:lnTo>
                  <a:pt x="30812" y="95281"/>
                </a:lnTo>
                <a:lnTo>
                  <a:pt x="30812" y="80267"/>
                </a:lnTo>
                <a:lnTo>
                  <a:pt x="33587" y="80267"/>
                </a:lnTo>
                <a:lnTo>
                  <a:pt x="34014" y="85366"/>
                </a:lnTo>
                <a:lnTo>
                  <a:pt x="34417" y="80267"/>
                </a:lnTo>
                <a:close/>
                <a:moveTo>
                  <a:pt x="44711" y="80243"/>
                </a:moveTo>
                <a:lnTo>
                  <a:pt x="44711" y="95281"/>
                </a:lnTo>
                <a:lnTo>
                  <a:pt x="42956" y="95281"/>
                </a:lnTo>
                <a:lnTo>
                  <a:pt x="42956" y="88877"/>
                </a:lnTo>
                <a:lnTo>
                  <a:pt x="42434" y="95281"/>
                </a:lnTo>
                <a:lnTo>
                  <a:pt x="40537" y="95281"/>
                </a:lnTo>
                <a:lnTo>
                  <a:pt x="39991" y="88877"/>
                </a:lnTo>
                <a:lnTo>
                  <a:pt x="39991" y="95281"/>
                </a:lnTo>
                <a:lnTo>
                  <a:pt x="38260" y="95281"/>
                </a:lnTo>
                <a:lnTo>
                  <a:pt x="38260" y="80243"/>
                </a:lnTo>
                <a:lnTo>
                  <a:pt x="41059" y="80243"/>
                </a:lnTo>
                <a:lnTo>
                  <a:pt x="41486" y="85366"/>
                </a:lnTo>
                <a:lnTo>
                  <a:pt x="41913" y="80243"/>
                </a:lnTo>
                <a:close/>
                <a:moveTo>
                  <a:pt x="52159" y="80243"/>
                </a:moveTo>
                <a:lnTo>
                  <a:pt x="52159" y="95281"/>
                </a:lnTo>
                <a:lnTo>
                  <a:pt x="50428" y="95281"/>
                </a:lnTo>
                <a:lnTo>
                  <a:pt x="50428" y="88877"/>
                </a:lnTo>
                <a:lnTo>
                  <a:pt x="49906" y="95281"/>
                </a:lnTo>
                <a:lnTo>
                  <a:pt x="48008" y="95281"/>
                </a:lnTo>
                <a:lnTo>
                  <a:pt x="47463" y="88877"/>
                </a:lnTo>
                <a:lnTo>
                  <a:pt x="47463" y="95281"/>
                </a:lnTo>
                <a:lnTo>
                  <a:pt x="45731" y="95281"/>
                </a:lnTo>
                <a:lnTo>
                  <a:pt x="45731" y="80243"/>
                </a:lnTo>
                <a:lnTo>
                  <a:pt x="48530" y="80243"/>
                </a:lnTo>
                <a:lnTo>
                  <a:pt x="48957" y="85366"/>
                </a:lnTo>
                <a:lnTo>
                  <a:pt x="49384" y="80243"/>
                </a:lnTo>
                <a:close/>
                <a:moveTo>
                  <a:pt x="59631" y="80243"/>
                </a:moveTo>
                <a:lnTo>
                  <a:pt x="59631" y="95281"/>
                </a:lnTo>
                <a:lnTo>
                  <a:pt x="57900" y="95281"/>
                </a:lnTo>
                <a:lnTo>
                  <a:pt x="57900" y="88853"/>
                </a:lnTo>
                <a:lnTo>
                  <a:pt x="57378" y="95281"/>
                </a:lnTo>
                <a:lnTo>
                  <a:pt x="55480" y="95281"/>
                </a:lnTo>
                <a:lnTo>
                  <a:pt x="54935" y="88853"/>
                </a:lnTo>
                <a:lnTo>
                  <a:pt x="54935" y="95281"/>
                </a:lnTo>
                <a:lnTo>
                  <a:pt x="53203" y="95281"/>
                </a:lnTo>
                <a:lnTo>
                  <a:pt x="53203" y="80243"/>
                </a:lnTo>
                <a:lnTo>
                  <a:pt x="56002" y="80243"/>
                </a:lnTo>
                <a:lnTo>
                  <a:pt x="56429" y="85366"/>
                </a:lnTo>
                <a:lnTo>
                  <a:pt x="56856" y="80243"/>
                </a:lnTo>
                <a:close/>
                <a:moveTo>
                  <a:pt x="7329" y="80267"/>
                </a:moveTo>
                <a:lnTo>
                  <a:pt x="7329" y="95305"/>
                </a:lnTo>
                <a:lnTo>
                  <a:pt x="5598" y="95305"/>
                </a:lnTo>
                <a:lnTo>
                  <a:pt x="5598" y="88901"/>
                </a:lnTo>
                <a:lnTo>
                  <a:pt x="5076" y="95305"/>
                </a:lnTo>
                <a:lnTo>
                  <a:pt x="3178" y="95305"/>
                </a:lnTo>
                <a:lnTo>
                  <a:pt x="2657" y="88901"/>
                </a:lnTo>
                <a:lnTo>
                  <a:pt x="2657" y="95305"/>
                </a:lnTo>
                <a:lnTo>
                  <a:pt x="925" y="95305"/>
                </a:lnTo>
                <a:lnTo>
                  <a:pt x="925" y="80267"/>
                </a:lnTo>
                <a:lnTo>
                  <a:pt x="3700" y="80267"/>
                </a:lnTo>
                <a:lnTo>
                  <a:pt x="4127" y="85390"/>
                </a:lnTo>
                <a:lnTo>
                  <a:pt x="4554" y="80267"/>
                </a:lnTo>
                <a:close/>
                <a:moveTo>
                  <a:pt x="268838" y="96016"/>
                </a:moveTo>
                <a:lnTo>
                  <a:pt x="268838" y="111031"/>
                </a:lnTo>
                <a:lnTo>
                  <a:pt x="267106" y="111031"/>
                </a:lnTo>
                <a:lnTo>
                  <a:pt x="267106" y="104627"/>
                </a:lnTo>
                <a:lnTo>
                  <a:pt x="266585" y="111031"/>
                </a:lnTo>
                <a:lnTo>
                  <a:pt x="264687" y="111031"/>
                </a:lnTo>
                <a:lnTo>
                  <a:pt x="264141" y="104627"/>
                </a:lnTo>
                <a:lnTo>
                  <a:pt x="264141" y="111031"/>
                </a:lnTo>
                <a:lnTo>
                  <a:pt x="262410" y="111031"/>
                </a:lnTo>
                <a:lnTo>
                  <a:pt x="262410" y="96016"/>
                </a:lnTo>
                <a:lnTo>
                  <a:pt x="265209" y="96016"/>
                </a:lnTo>
                <a:lnTo>
                  <a:pt x="265636" y="101116"/>
                </a:lnTo>
                <a:lnTo>
                  <a:pt x="266063" y="96016"/>
                </a:lnTo>
                <a:close/>
                <a:moveTo>
                  <a:pt x="276310" y="96016"/>
                </a:moveTo>
                <a:lnTo>
                  <a:pt x="276310" y="111031"/>
                </a:lnTo>
                <a:lnTo>
                  <a:pt x="274578" y="111031"/>
                </a:lnTo>
                <a:lnTo>
                  <a:pt x="274578" y="104627"/>
                </a:lnTo>
                <a:lnTo>
                  <a:pt x="274056" y="111031"/>
                </a:lnTo>
                <a:lnTo>
                  <a:pt x="272159" y="111031"/>
                </a:lnTo>
                <a:lnTo>
                  <a:pt x="271613" y="104627"/>
                </a:lnTo>
                <a:lnTo>
                  <a:pt x="271613" y="111031"/>
                </a:lnTo>
                <a:lnTo>
                  <a:pt x="269882" y="111031"/>
                </a:lnTo>
                <a:lnTo>
                  <a:pt x="269882" y="96016"/>
                </a:lnTo>
                <a:lnTo>
                  <a:pt x="272681" y="96016"/>
                </a:lnTo>
                <a:lnTo>
                  <a:pt x="273107" y="101116"/>
                </a:lnTo>
                <a:lnTo>
                  <a:pt x="273534" y="96016"/>
                </a:lnTo>
                <a:close/>
                <a:moveTo>
                  <a:pt x="283781" y="96016"/>
                </a:moveTo>
                <a:lnTo>
                  <a:pt x="283781" y="111031"/>
                </a:lnTo>
                <a:lnTo>
                  <a:pt x="282050" y="111031"/>
                </a:lnTo>
                <a:lnTo>
                  <a:pt x="282050" y="104627"/>
                </a:lnTo>
                <a:lnTo>
                  <a:pt x="281528" y="111031"/>
                </a:lnTo>
                <a:lnTo>
                  <a:pt x="279630" y="111031"/>
                </a:lnTo>
                <a:lnTo>
                  <a:pt x="279085" y="104627"/>
                </a:lnTo>
                <a:lnTo>
                  <a:pt x="279085" y="111031"/>
                </a:lnTo>
                <a:lnTo>
                  <a:pt x="277353" y="111031"/>
                </a:lnTo>
                <a:lnTo>
                  <a:pt x="277353" y="96016"/>
                </a:lnTo>
                <a:lnTo>
                  <a:pt x="280152" y="96016"/>
                </a:lnTo>
                <a:lnTo>
                  <a:pt x="280579" y="101116"/>
                </a:lnTo>
                <a:lnTo>
                  <a:pt x="281006" y="96016"/>
                </a:lnTo>
                <a:close/>
                <a:moveTo>
                  <a:pt x="209065" y="96040"/>
                </a:moveTo>
                <a:lnTo>
                  <a:pt x="209065" y="111055"/>
                </a:lnTo>
                <a:lnTo>
                  <a:pt x="207333" y="111055"/>
                </a:lnTo>
                <a:lnTo>
                  <a:pt x="207333" y="104650"/>
                </a:lnTo>
                <a:lnTo>
                  <a:pt x="206811" y="111055"/>
                </a:lnTo>
                <a:lnTo>
                  <a:pt x="204914" y="111055"/>
                </a:lnTo>
                <a:lnTo>
                  <a:pt x="204368" y="104650"/>
                </a:lnTo>
                <a:lnTo>
                  <a:pt x="204368" y="111055"/>
                </a:lnTo>
                <a:lnTo>
                  <a:pt x="202637" y="111055"/>
                </a:lnTo>
                <a:lnTo>
                  <a:pt x="202637" y="96040"/>
                </a:lnTo>
                <a:lnTo>
                  <a:pt x="205435" y="96040"/>
                </a:lnTo>
                <a:lnTo>
                  <a:pt x="205862" y="101140"/>
                </a:lnTo>
                <a:lnTo>
                  <a:pt x="206289" y="96040"/>
                </a:lnTo>
                <a:close/>
                <a:moveTo>
                  <a:pt x="216536" y="96040"/>
                </a:moveTo>
                <a:lnTo>
                  <a:pt x="216536" y="111055"/>
                </a:lnTo>
                <a:lnTo>
                  <a:pt x="214805" y="111055"/>
                </a:lnTo>
                <a:lnTo>
                  <a:pt x="214805" y="104650"/>
                </a:lnTo>
                <a:lnTo>
                  <a:pt x="214283" y="111055"/>
                </a:lnTo>
                <a:lnTo>
                  <a:pt x="212385" y="111055"/>
                </a:lnTo>
                <a:lnTo>
                  <a:pt x="211840" y="104650"/>
                </a:lnTo>
                <a:lnTo>
                  <a:pt x="211840" y="111055"/>
                </a:lnTo>
                <a:lnTo>
                  <a:pt x="210108" y="111055"/>
                </a:lnTo>
                <a:lnTo>
                  <a:pt x="210108" y="96040"/>
                </a:lnTo>
                <a:lnTo>
                  <a:pt x="212907" y="96040"/>
                </a:lnTo>
                <a:lnTo>
                  <a:pt x="213334" y="101140"/>
                </a:lnTo>
                <a:lnTo>
                  <a:pt x="213737" y="96040"/>
                </a:lnTo>
                <a:close/>
                <a:moveTo>
                  <a:pt x="224008" y="96040"/>
                </a:moveTo>
                <a:lnTo>
                  <a:pt x="224008" y="111055"/>
                </a:lnTo>
                <a:lnTo>
                  <a:pt x="222276" y="111055"/>
                </a:lnTo>
                <a:lnTo>
                  <a:pt x="222276" y="104650"/>
                </a:lnTo>
                <a:lnTo>
                  <a:pt x="221755" y="111055"/>
                </a:lnTo>
                <a:lnTo>
                  <a:pt x="219857" y="111055"/>
                </a:lnTo>
                <a:lnTo>
                  <a:pt x="219311" y="104650"/>
                </a:lnTo>
                <a:lnTo>
                  <a:pt x="219311" y="111055"/>
                </a:lnTo>
                <a:lnTo>
                  <a:pt x="217580" y="111055"/>
                </a:lnTo>
                <a:lnTo>
                  <a:pt x="217580" y="96040"/>
                </a:lnTo>
                <a:lnTo>
                  <a:pt x="220379" y="96040"/>
                </a:lnTo>
                <a:lnTo>
                  <a:pt x="220806" y="101140"/>
                </a:lnTo>
                <a:lnTo>
                  <a:pt x="221233" y="96040"/>
                </a:lnTo>
                <a:close/>
                <a:moveTo>
                  <a:pt x="231480" y="96040"/>
                </a:moveTo>
                <a:lnTo>
                  <a:pt x="231480" y="111055"/>
                </a:lnTo>
                <a:lnTo>
                  <a:pt x="229748" y="111055"/>
                </a:lnTo>
                <a:lnTo>
                  <a:pt x="229748" y="104650"/>
                </a:lnTo>
                <a:lnTo>
                  <a:pt x="229226" y="111055"/>
                </a:lnTo>
                <a:lnTo>
                  <a:pt x="227329" y="111055"/>
                </a:lnTo>
                <a:lnTo>
                  <a:pt x="226783" y="104650"/>
                </a:lnTo>
                <a:lnTo>
                  <a:pt x="226783" y="111055"/>
                </a:lnTo>
                <a:lnTo>
                  <a:pt x="225052" y="111055"/>
                </a:lnTo>
                <a:lnTo>
                  <a:pt x="225052" y="96040"/>
                </a:lnTo>
                <a:lnTo>
                  <a:pt x="227850" y="96040"/>
                </a:lnTo>
                <a:lnTo>
                  <a:pt x="228277" y="101140"/>
                </a:lnTo>
                <a:lnTo>
                  <a:pt x="228681" y="96040"/>
                </a:lnTo>
                <a:close/>
                <a:moveTo>
                  <a:pt x="238951" y="96040"/>
                </a:moveTo>
                <a:lnTo>
                  <a:pt x="238951" y="111055"/>
                </a:lnTo>
                <a:lnTo>
                  <a:pt x="237220" y="111055"/>
                </a:lnTo>
                <a:lnTo>
                  <a:pt x="237220" y="104650"/>
                </a:lnTo>
                <a:lnTo>
                  <a:pt x="236698" y="111055"/>
                </a:lnTo>
                <a:lnTo>
                  <a:pt x="234800" y="111055"/>
                </a:lnTo>
                <a:lnTo>
                  <a:pt x="234255" y="104650"/>
                </a:lnTo>
                <a:lnTo>
                  <a:pt x="234255" y="111055"/>
                </a:lnTo>
                <a:lnTo>
                  <a:pt x="232523" y="111055"/>
                </a:lnTo>
                <a:lnTo>
                  <a:pt x="232523" y="96040"/>
                </a:lnTo>
                <a:lnTo>
                  <a:pt x="235322" y="96040"/>
                </a:lnTo>
                <a:lnTo>
                  <a:pt x="235749" y="101140"/>
                </a:lnTo>
                <a:lnTo>
                  <a:pt x="236176" y="96040"/>
                </a:lnTo>
                <a:close/>
                <a:moveTo>
                  <a:pt x="246423" y="96016"/>
                </a:moveTo>
                <a:lnTo>
                  <a:pt x="246423" y="111055"/>
                </a:lnTo>
                <a:lnTo>
                  <a:pt x="244691" y="111055"/>
                </a:lnTo>
                <a:lnTo>
                  <a:pt x="244691" y="104650"/>
                </a:lnTo>
                <a:lnTo>
                  <a:pt x="244170" y="111055"/>
                </a:lnTo>
                <a:lnTo>
                  <a:pt x="242272" y="111055"/>
                </a:lnTo>
                <a:lnTo>
                  <a:pt x="241726" y="104650"/>
                </a:lnTo>
                <a:lnTo>
                  <a:pt x="241726" y="111055"/>
                </a:lnTo>
                <a:lnTo>
                  <a:pt x="239995" y="111055"/>
                </a:lnTo>
                <a:lnTo>
                  <a:pt x="239995" y="96016"/>
                </a:lnTo>
                <a:lnTo>
                  <a:pt x="242794" y="96016"/>
                </a:lnTo>
                <a:lnTo>
                  <a:pt x="243221" y="101140"/>
                </a:lnTo>
                <a:lnTo>
                  <a:pt x="243624" y="96016"/>
                </a:lnTo>
                <a:close/>
                <a:moveTo>
                  <a:pt x="253895" y="96016"/>
                </a:moveTo>
                <a:lnTo>
                  <a:pt x="253895" y="111055"/>
                </a:lnTo>
                <a:lnTo>
                  <a:pt x="252163" y="111055"/>
                </a:lnTo>
                <a:lnTo>
                  <a:pt x="252163" y="104650"/>
                </a:lnTo>
                <a:lnTo>
                  <a:pt x="251641" y="111055"/>
                </a:lnTo>
                <a:lnTo>
                  <a:pt x="249744" y="111055"/>
                </a:lnTo>
                <a:lnTo>
                  <a:pt x="249198" y="104650"/>
                </a:lnTo>
                <a:lnTo>
                  <a:pt x="249198" y="111055"/>
                </a:lnTo>
                <a:lnTo>
                  <a:pt x="247467" y="111055"/>
                </a:lnTo>
                <a:lnTo>
                  <a:pt x="247467" y="96016"/>
                </a:lnTo>
                <a:lnTo>
                  <a:pt x="250265" y="96016"/>
                </a:lnTo>
                <a:lnTo>
                  <a:pt x="250692" y="101140"/>
                </a:lnTo>
                <a:lnTo>
                  <a:pt x="251119" y="96016"/>
                </a:lnTo>
                <a:close/>
                <a:moveTo>
                  <a:pt x="261366" y="96016"/>
                </a:moveTo>
                <a:lnTo>
                  <a:pt x="261366" y="111055"/>
                </a:lnTo>
                <a:lnTo>
                  <a:pt x="259635" y="111055"/>
                </a:lnTo>
                <a:lnTo>
                  <a:pt x="259635" y="104627"/>
                </a:lnTo>
                <a:lnTo>
                  <a:pt x="259113" y="111055"/>
                </a:lnTo>
                <a:lnTo>
                  <a:pt x="257215" y="111055"/>
                </a:lnTo>
                <a:lnTo>
                  <a:pt x="256670" y="104627"/>
                </a:lnTo>
                <a:lnTo>
                  <a:pt x="256670" y="111055"/>
                </a:lnTo>
                <a:lnTo>
                  <a:pt x="254938" y="111055"/>
                </a:lnTo>
                <a:lnTo>
                  <a:pt x="254938" y="96016"/>
                </a:lnTo>
                <a:lnTo>
                  <a:pt x="257737" y="96016"/>
                </a:lnTo>
                <a:lnTo>
                  <a:pt x="258164" y="101140"/>
                </a:lnTo>
                <a:lnTo>
                  <a:pt x="258567" y="96016"/>
                </a:lnTo>
                <a:close/>
                <a:moveTo>
                  <a:pt x="149291" y="96064"/>
                </a:moveTo>
                <a:lnTo>
                  <a:pt x="149291" y="111078"/>
                </a:lnTo>
                <a:lnTo>
                  <a:pt x="147560" y="111078"/>
                </a:lnTo>
                <a:lnTo>
                  <a:pt x="147560" y="104674"/>
                </a:lnTo>
                <a:lnTo>
                  <a:pt x="147038" y="111078"/>
                </a:lnTo>
                <a:lnTo>
                  <a:pt x="145140" y="111078"/>
                </a:lnTo>
                <a:lnTo>
                  <a:pt x="144595" y="104674"/>
                </a:lnTo>
                <a:lnTo>
                  <a:pt x="144595" y="111078"/>
                </a:lnTo>
                <a:lnTo>
                  <a:pt x="142863" y="111078"/>
                </a:lnTo>
                <a:lnTo>
                  <a:pt x="142863" y="96064"/>
                </a:lnTo>
                <a:lnTo>
                  <a:pt x="145662" y="96064"/>
                </a:lnTo>
                <a:lnTo>
                  <a:pt x="146089" y="101164"/>
                </a:lnTo>
                <a:lnTo>
                  <a:pt x="146516" y="96064"/>
                </a:lnTo>
                <a:close/>
                <a:moveTo>
                  <a:pt x="156763" y="96064"/>
                </a:moveTo>
                <a:lnTo>
                  <a:pt x="156763" y="111078"/>
                </a:lnTo>
                <a:lnTo>
                  <a:pt x="155031" y="111078"/>
                </a:lnTo>
                <a:lnTo>
                  <a:pt x="155031" y="104674"/>
                </a:lnTo>
                <a:lnTo>
                  <a:pt x="154509" y="111078"/>
                </a:lnTo>
                <a:lnTo>
                  <a:pt x="152612" y="111078"/>
                </a:lnTo>
                <a:lnTo>
                  <a:pt x="152066" y="104674"/>
                </a:lnTo>
                <a:lnTo>
                  <a:pt x="152066" y="111078"/>
                </a:lnTo>
                <a:lnTo>
                  <a:pt x="150335" y="111078"/>
                </a:lnTo>
                <a:lnTo>
                  <a:pt x="150335" y="96064"/>
                </a:lnTo>
                <a:lnTo>
                  <a:pt x="153134" y="96064"/>
                </a:lnTo>
                <a:lnTo>
                  <a:pt x="153561" y="101164"/>
                </a:lnTo>
                <a:lnTo>
                  <a:pt x="153988" y="96064"/>
                </a:lnTo>
                <a:close/>
                <a:moveTo>
                  <a:pt x="164235" y="96064"/>
                </a:moveTo>
                <a:lnTo>
                  <a:pt x="164235" y="111078"/>
                </a:lnTo>
                <a:lnTo>
                  <a:pt x="162503" y="111078"/>
                </a:lnTo>
                <a:lnTo>
                  <a:pt x="162503" y="104674"/>
                </a:lnTo>
                <a:lnTo>
                  <a:pt x="161981" y="111078"/>
                </a:lnTo>
                <a:lnTo>
                  <a:pt x="160084" y="111078"/>
                </a:lnTo>
                <a:lnTo>
                  <a:pt x="159538" y="104674"/>
                </a:lnTo>
                <a:lnTo>
                  <a:pt x="159538" y="111078"/>
                </a:lnTo>
                <a:lnTo>
                  <a:pt x="157806" y="111078"/>
                </a:lnTo>
                <a:lnTo>
                  <a:pt x="157806" y="96064"/>
                </a:lnTo>
                <a:lnTo>
                  <a:pt x="160605" y="96064"/>
                </a:lnTo>
                <a:lnTo>
                  <a:pt x="161032" y="101164"/>
                </a:lnTo>
                <a:lnTo>
                  <a:pt x="161436" y="96064"/>
                </a:lnTo>
                <a:close/>
                <a:moveTo>
                  <a:pt x="171706" y="96064"/>
                </a:moveTo>
                <a:lnTo>
                  <a:pt x="171706" y="111078"/>
                </a:lnTo>
                <a:lnTo>
                  <a:pt x="169975" y="111078"/>
                </a:lnTo>
                <a:lnTo>
                  <a:pt x="169975" y="104674"/>
                </a:lnTo>
                <a:lnTo>
                  <a:pt x="169453" y="111078"/>
                </a:lnTo>
                <a:lnTo>
                  <a:pt x="167555" y="111078"/>
                </a:lnTo>
                <a:lnTo>
                  <a:pt x="167010" y="104674"/>
                </a:lnTo>
                <a:lnTo>
                  <a:pt x="167010" y="111078"/>
                </a:lnTo>
                <a:lnTo>
                  <a:pt x="165278" y="111078"/>
                </a:lnTo>
                <a:lnTo>
                  <a:pt x="165278" y="96064"/>
                </a:lnTo>
                <a:lnTo>
                  <a:pt x="168077" y="96064"/>
                </a:lnTo>
                <a:lnTo>
                  <a:pt x="168504" y="101164"/>
                </a:lnTo>
                <a:lnTo>
                  <a:pt x="168931" y="96064"/>
                </a:lnTo>
                <a:close/>
                <a:moveTo>
                  <a:pt x="179178" y="96064"/>
                </a:moveTo>
                <a:lnTo>
                  <a:pt x="179178" y="111078"/>
                </a:lnTo>
                <a:lnTo>
                  <a:pt x="177446" y="111078"/>
                </a:lnTo>
                <a:lnTo>
                  <a:pt x="177446" y="104674"/>
                </a:lnTo>
                <a:lnTo>
                  <a:pt x="176924" y="111078"/>
                </a:lnTo>
                <a:lnTo>
                  <a:pt x="175027" y="111078"/>
                </a:lnTo>
                <a:lnTo>
                  <a:pt x="174481" y="104674"/>
                </a:lnTo>
                <a:lnTo>
                  <a:pt x="174481" y="111078"/>
                </a:lnTo>
                <a:lnTo>
                  <a:pt x="172750" y="111078"/>
                </a:lnTo>
                <a:lnTo>
                  <a:pt x="172750" y="96064"/>
                </a:lnTo>
                <a:lnTo>
                  <a:pt x="175549" y="96064"/>
                </a:lnTo>
                <a:lnTo>
                  <a:pt x="175976" y="101164"/>
                </a:lnTo>
                <a:lnTo>
                  <a:pt x="176403" y="96064"/>
                </a:lnTo>
                <a:close/>
                <a:moveTo>
                  <a:pt x="186650" y="96040"/>
                </a:moveTo>
                <a:lnTo>
                  <a:pt x="186650" y="111078"/>
                </a:lnTo>
                <a:lnTo>
                  <a:pt x="184918" y="111078"/>
                </a:lnTo>
                <a:lnTo>
                  <a:pt x="184918" y="104674"/>
                </a:lnTo>
                <a:lnTo>
                  <a:pt x="184396" y="111078"/>
                </a:lnTo>
                <a:lnTo>
                  <a:pt x="182499" y="111078"/>
                </a:lnTo>
                <a:lnTo>
                  <a:pt x="181953" y="104674"/>
                </a:lnTo>
                <a:lnTo>
                  <a:pt x="181953" y="111078"/>
                </a:lnTo>
                <a:lnTo>
                  <a:pt x="180222" y="111078"/>
                </a:lnTo>
                <a:lnTo>
                  <a:pt x="180222" y="96040"/>
                </a:lnTo>
                <a:lnTo>
                  <a:pt x="183020" y="96040"/>
                </a:lnTo>
                <a:lnTo>
                  <a:pt x="183447" y="101164"/>
                </a:lnTo>
                <a:lnTo>
                  <a:pt x="183874" y="96040"/>
                </a:lnTo>
                <a:close/>
                <a:moveTo>
                  <a:pt x="194121" y="96040"/>
                </a:moveTo>
                <a:lnTo>
                  <a:pt x="194121" y="111078"/>
                </a:lnTo>
                <a:lnTo>
                  <a:pt x="192390" y="111078"/>
                </a:lnTo>
                <a:lnTo>
                  <a:pt x="192390" y="104674"/>
                </a:lnTo>
                <a:lnTo>
                  <a:pt x="191868" y="111078"/>
                </a:lnTo>
                <a:lnTo>
                  <a:pt x="189970" y="111078"/>
                </a:lnTo>
                <a:lnTo>
                  <a:pt x="189425" y="104674"/>
                </a:lnTo>
                <a:lnTo>
                  <a:pt x="189425" y="111078"/>
                </a:lnTo>
                <a:lnTo>
                  <a:pt x="187693" y="111078"/>
                </a:lnTo>
                <a:lnTo>
                  <a:pt x="187693" y="96040"/>
                </a:lnTo>
                <a:lnTo>
                  <a:pt x="190492" y="96040"/>
                </a:lnTo>
                <a:lnTo>
                  <a:pt x="190919" y="101164"/>
                </a:lnTo>
                <a:lnTo>
                  <a:pt x="191346" y="96040"/>
                </a:lnTo>
                <a:close/>
                <a:moveTo>
                  <a:pt x="201593" y="96040"/>
                </a:moveTo>
                <a:lnTo>
                  <a:pt x="201593" y="111078"/>
                </a:lnTo>
                <a:lnTo>
                  <a:pt x="199861" y="111078"/>
                </a:lnTo>
                <a:lnTo>
                  <a:pt x="199861" y="104650"/>
                </a:lnTo>
                <a:lnTo>
                  <a:pt x="199340" y="111078"/>
                </a:lnTo>
                <a:lnTo>
                  <a:pt x="197442" y="111078"/>
                </a:lnTo>
                <a:lnTo>
                  <a:pt x="196896" y="104650"/>
                </a:lnTo>
                <a:lnTo>
                  <a:pt x="196896" y="111078"/>
                </a:lnTo>
                <a:lnTo>
                  <a:pt x="195165" y="111078"/>
                </a:lnTo>
                <a:lnTo>
                  <a:pt x="195165" y="96040"/>
                </a:lnTo>
                <a:lnTo>
                  <a:pt x="197964" y="96040"/>
                </a:lnTo>
                <a:lnTo>
                  <a:pt x="198391" y="101164"/>
                </a:lnTo>
                <a:lnTo>
                  <a:pt x="198794" y="96040"/>
                </a:lnTo>
                <a:close/>
                <a:moveTo>
                  <a:pt x="89541" y="96088"/>
                </a:moveTo>
                <a:lnTo>
                  <a:pt x="89541" y="111102"/>
                </a:lnTo>
                <a:lnTo>
                  <a:pt x="87786" y="111102"/>
                </a:lnTo>
                <a:lnTo>
                  <a:pt x="87786" y="104698"/>
                </a:lnTo>
                <a:lnTo>
                  <a:pt x="87264" y="111102"/>
                </a:lnTo>
                <a:lnTo>
                  <a:pt x="85367" y="111102"/>
                </a:lnTo>
                <a:lnTo>
                  <a:pt x="84821" y="104698"/>
                </a:lnTo>
                <a:lnTo>
                  <a:pt x="84821" y="111102"/>
                </a:lnTo>
                <a:lnTo>
                  <a:pt x="83090" y="111102"/>
                </a:lnTo>
                <a:lnTo>
                  <a:pt x="83090" y="96088"/>
                </a:lnTo>
                <a:lnTo>
                  <a:pt x="85889" y="96088"/>
                </a:lnTo>
                <a:lnTo>
                  <a:pt x="86316" y="101187"/>
                </a:lnTo>
                <a:lnTo>
                  <a:pt x="86743" y="96088"/>
                </a:lnTo>
                <a:close/>
                <a:moveTo>
                  <a:pt x="96989" y="96088"/>
                </a:moveTo>
                <a:lnTo>
                  <a:pt x="96989" y="111102"/>
                </a:lnTo>
                <a:lnTo>
                  <a:pt x="95258" y="111102"/>
                </a:lnTo>
                <a:lnTo>
                  <a:pt x="95258" y="104698"/>
                </a:lnTo>
                <a:lnTo>
                  <a:pt x="94736" y="111102"/>
                </a:lnTo>
                <a:lnTo>
                  <a:pt x="92839" y="111102"/>
                </a:lnTo>
                <a:lnTo>
                  <a:pt x="92293" y="104698"/>
                </a:lnTo>
                <a:lnTo>
                  <a:pt x="92293" y="111102"/>
                </a:lnTo>
                <a:lnTo>
                  <a:pt x="90561" y="111102"/>
                </a:lnTo>
                <a:lnTo>
                  <a:pt x="90561" y="96088"/>
                </a:lnTo>
                <a:lnTo>
                  <a:pt x="93360" y="96088"/>
                </a:lnTo>
                <a:lnTo>
                  <a:pt x="93787" y="101187"/>
                </a:lnTo>
                <a:lnTo>
                  <a:pt x="94214" y="96088"/>
                </a:lnTo>
                <a:close/>
                <a:moveTo>
                  <a:pt x="104461" y="96088"/>
                </a:moveTo>
                <a:lnTo>
                  <a:pt x="104461" y="111102"/>
                </a:lnTo>
                <a:lnTo>
                  <a:pt x="102730" y="111102"/>
                </a:lnTo>
                <a:lnTo>
                  <a:pt x="102730" y="104698"/>
                </a:lnTo>
                <a:lnTo>
                  <a:pt x="102208" y="111102"/>
                </a:lnTo>
                <a:lnTo>
                  <a:pt x="100310" y="111102"/>
                </a:lnTo>
                <a:lnTo>
                  <a:pt x="99765" y="104698"/>
                </a:lnTo>
                <a:lnTo>
                  <a:pt x="99765" y="111102"/>
                </a:lnTo>
                <a:lnTo>
                  <a:pt x="98033" y="111102"/>
                </a:lnTo>
                <a:lnTo>
                  <a:pt x="98033" y="96088"/>
                </a:lnTo>
                <a:lnTo>
                  <a:pt x="100832" y="96088"/>
                </a:lnTo>
                <a:lnTo>
                  <a:pt x="101259" y="101187"/>
                </a:lnTo>
                <a:lnTo>
                  <a:pt x="101686" y="96088"/>
                </a:lnTo>
                <a:close/>
                <a:moveTo>
                  <a:pt x="111957" y="96088"/>
                </a:moveTo>
                <a:lnTo>
                  <a:pt x="111957" y="111102"/>
                </a:lnTo>
                <a:lnTo>
                  <a:pt x="110201" y="111102"/>
                </a:lnTo>
                <a:lnTo>
                  <a:pt x="110201" y="104698"/>
                </a:lnTo>
                <a:lnTo>
                  <a:pt x="109679" y="111102"/>
                </a:lnTo>
                <a:lnTo>
                  <a:pt x="107782" y="111102"/>
                </a:lnTo>
                <a:lnTo>
                  <a:pt x="107236" y="104698"/>
                </a:lnTo>
                <a:lnTo>
                  <a:pt x="107236" y="111102"/>
                </a:lnTo>
                <a:lnTo>
                  <a:pt x="105505" y="111102"/>
                </a:lnTo>
                <a:lnTo>
                  <a:pt x="105505" y="96088"/>
                </a:lnTo>
                <a:lnTo>
                  <a:pt x="108304" y="96088"/>
                </a:lnTo>
                <a:lnTo>
                  <a:pt x="108731" y="101187"/>
                </a:lnTo>
                <a:lnTo>
                  <a:pt x="109158" y="96088"/>
                </a:lnTo>
                <a:close/>
                <a:moveTo>
                  <a:pt x="119404" y="96088"/>
                </a:moveTo>
                <a:lnTo>
                  <a:pt x="119404" y="111102"/>
                </a:lnTo>
                <a:lnTo>
                  <a:pt x="117673" y="111102"/>
                </a:lnTo>
                <a:lnTo>
                  <a:pt x="117673" y="104698"/>
                </a:lnTo>
                <a:lnTo>
                  <a:pt x="117151" y="111102"/>
                </a:lnTo>
                <a:lnTo>
                  <a:pt x="115254" y="111102"/>
                </a:lnTo>
                <a:lnTo>
                  <a:pt x="114708" y="104698"/>
                </a:lnTo>
                <a:lnTo>
                  <a:pt x="114708" y="111102"/>
                </a:lnTo>
                <a:lnTo>
                  <a:pt x="112976" y="111102"/>
                </a:lnTo>
                <a:lnTo>
                  <a:pt x="112976" y="96088"/>
                </a:lnTo>
                <a:lnTo>
                  <a:pt x="115775" y="96088"/>
                </a:lnTo>
                <a:lnTo>
                  <a:pt x="116202" y="101187"/>
                </a:lnTo>
                <a:lnTo>
                  <a:pt x="116629" y="96088"/>
                </a:lnTo>
                <a:close/>
                <a:moveTo>
                  <a:pt x="126876" y="96064"/>
                </a:moveTo>
                <a:lnTo>
                  <a:pt x="126876" y="111102"/>
                </a:lnTo>
                <a:lnTo>
                  <a:pt x="125145" y="111102"/>
                </a:lnTo>
                <a:lnTo>
                  <a:pt x="125145" y="104698"/>
                </a:lnTo>
                <a:lnTo>
                  <a:pt x="124623" y="111102"/>
                </a:lnTo>
                <a:lnTo>
                  <a:pt x="122725" y="111102"/>
                </a:lnTo>
                <a:lnTo>
                  <a:pt x="122180" y="104698"/>
                </a:lnTo>
                <a:lnTo>
                  <a:pt x="122180" y="111102"/>
                </a:lnTo>
                <a:lnTo>
                  <a:pt x="120448" y="111102"/>
                </a:lnTo>
                <a:lnTo>
                  <a:pt x="120448" y="96064"/>
                </a:lnTo>
                <a:lnTo>
                  <a:pt x="123247" y="96064"/>
                </a:lnTo>
                <a:lnTo>
                  <a:pt x="123674" y="101187"/>
                </a:lnTo>
                <a:lnTo>
                  <a:pt x="124101" y="96064"/>
                </a:lnTo>
                <a:close/>
                <a:moveTo>
                  <a:pt x="134348" y="96064"/>
                </a:moveTo>
                <a:lnTo>
                  <a:pt x="134348" y="111102"/>
                </a:lnTo>
                <a:lnTo>
                  <a:pt x="132616" y="111102"/>
                </a:lnTo>
                <a:lnTo>
                  <a:pt x="132616" y="104698"/>
                </a:lnTo>
                <a:lnTo>
                  <a:pt x="132094" y="111102"/>
                </a:lnTo>
                <a:lnTo>
                  <a:pt x="130197" y="111102"/>
                </a:lnTo>
                <a:lnTo>
                  <a:pt x="129651" y="104698"/>
                </a:lnTo>
                <a:lnTo>
                  <a:pt x="129651" y="111102"/>
                </a:lnTo>
                <a:lnTo>
                  <a:pt x="127920" y="111102"/>
                </a:lnTo>
                <a:lnTo>
                  <a:pt x="127920" y="96064"/>
                </a:lnTo>
                <a:lnTo>
                  <a:pt x="130719" y="96064"/>
                </a:lnTo>
                <a:lnTo>
                  <a:pt x="131146" y="101187"/>
                </a:lnTo>
                <a:lnTo>
                  <a:pt x="131573" y="96064"/>
                </a:lnTo>
                <a:close/>
                <a:moveTo>
                  <a:pt x="141819" y="96064"/>
                </a:moveTo>
                <a:lnTo>
                  <a:pt x="141819" y="111102"/>
                </a:lnTo>
                <a:lnTo>
                  <a:pt x="140088" y="111102"/>
                </a:lnTo>
                <a:lnTo>
                  <a:pt x="140088" y="104674"/>
                </a:lnTo>
                <a:lnTo>
                  <a:pt x="139566" y="111102"/>
                </a:lnTo>
                <a:lnTo>
                  <a:pt x="137669" y="111102"/>
                </a:lnTo>
                <a:lnTo>
                  <a:pt x="137123" y="104674"/>
                </a:lnTo>
                <a:lnTo>
                  <a:pt x="137123" y="111102"/>
                </a:lnTo>
                <a:lnTo>
                  <a:pt x="135391" y="111102"/>
                </a:lnTo>
                <a:lnTo>
                  <a:pt x="135391" y="96064"/>
                </a:lnTo>
                <a:lnTo>
                  <a:pt x="138190" y="96064"/>
                </a:lnTo>
                <a:lnTo>
                  <a:pt x="138617" y="101187"/>
                </a:lnTo>
                <a:lnTo>
                  <a:pt x="139044" y="96064"/>
                </a:lnTo>
                <a:close/>
                <a:moveTo>
                  <a:pt x="29768" y="96111"/>
                </a:moveTo>
                <a:lnTo>
                  <a:pt x="29768" y="111126"/>
                </a:lnTo>
                <a:lnTo>
                  <a:pt x="28013" y="111126"/>
                </a:lnTo>
                <a:lnTo>
                  <a:pt x="28013" y="104721"/>
                </a:lnTo>
                <a:lnTo>
                  <a:pt x="27491" y="111126"/>
                </a:lnTo>
                <a:lnTo>
                  <a:pt x="25593" y="111126"/>
                </a:lnTo>
                <a:lnTo>
                  <a:pt x="25072" y="104721"/>
                </a:lnTo>
                <a:lnTo>
                  <a:pt x="25072" y="111126"/>
                </a:lnTo>
                <a:lnTo>
                  <a:pt x="23340" y="111126"/>
                </a:lnTo>
                <a:lnTo>
                  <a:pt x="23340" y="96111"/>
                </a:lnTo>
                <a:lnTo>
                  <a:pt x="26115" y="96111"/>
                </a:lnTo>
                <a:lnTo>
                  <a:pt x="26542" y="101211"/>
                </a:lnTo>
                <a:lnTo>
                  <a:pt x="26969" y="96111"/>
                </a:lnTo>
                <a:close/>
                <a:moveTo>
                  <a:pt x="37216" y="96111"/>
                </a:moveTo>
                <a:lnTo>
                  <a:pt x="37216" y="111126"/>
                </a:lnTo>
                <a:lnTo>
                  <a:pt x="35485" y="111126"/>
                </a:lnTo>
                <a:lnTo>
                  <a:pt x="35485" y="104721"/>
                </a:lnTo>
                <a:lnTo>
                  <a:pt x="34963" y="111126"/>
                </a:lnTo>
                <a:lnTo>
                  <a:pt x="33065" y="111126"/>
                </a:lnTo>
                <a:lnTo>
                  <a:pt x="32543" y="104721"/>
                </a:lnTo>
                <a:lnTo>
                  <a:pt x="32543" y="111126"/>
                </a:lnTo>
                <a:lnTo>
                  <a:pt x="30812" y="111126"/>
                </a:lnTo>
                <a:lnTo>
                  <a:pt x="30812" y="96111"/>
                </a:lnTo>
                <a:lnTo>
                  <a:pt x="33587" y="96111"/>
                </a:lnTo>
                <a:lnTo>
                  <a:pt x="34014" y="101211"/>
                </a:lnTo>
                <a:lnTo>
                  <a:pt x="34417" y="96111"/>
                </a:lnTo>
                <a:close/>
                <a:moveTo>
                  <a:pt x="44711" y="96111"/>
                </a:moveTo>
                <a:lnTo>
                  <a:pt x="44711" y="111126"/>
                </a:lnTo>
                <a:lnTo>
                  <a:pt x="42956" y="111126"/>
                </a:lnTo>
                <a:lnTo>
                  <a:pt x="42956" y="104721"/>
                </a:lnTo>
                <a:lnTo>
                  <a:pt x="42434" y="111126"/>
                </a:lnTo>
                <a:lnTo>
                  <a:pt x="40537" y="111126"/>
                </a:lnTo>
                <a:lnTo>
                  <a:pt x="39991" y="104721"/>
                </a:lnTo>
                <a:lnTo>
                  <a:pt x="39991" y="111126"/>
                </a:lnTo>
                <a:lnTo>
                  <a:pt x="38260" y="111126"/>
                </a:lnTo>
                <a:lnTo>
                  <a:pt x="38260" y="96111"/>
                </a:lnTo>
                <a:lnTo>
                  <a:pt x="41059" y="96111"/>
                </a:lnTo>
                <a:lnTo>
                  <a:pt x="41486" y="101211"/>
                </a:lnTo>
                <a:lnTo>
                  <a:pt x="41913" y="96111"/>
                </a:lnTo>
                <a:close/>
                <a:moveTo>
                  <a:pt x="52159" y="96111"/>
                </a:moveTo>
                <a:lnTo>
                  <a:pt x="52159" y="111126"/>
                </a:lnTo>
                <a:lnTo>
                  <a:pt x="50428" y="111126"/>
                </a:lnTo>
                <a:lnTo>
                  <a:pt x="50428" y="104721"/>
                </a:lnTo>
                <a:lnTo>
                  <a:pt x="49906" y="111126"/>
                </a:lnTo>
                <a:lnTo>
                  <a:pt x="48008" y="111126"/>
                </a:lnTo>
                <a:lnTo>
                  <a:pt x="47463" y="104721"/>
                </a:lnTo>
                <a:lnTo>
                  <a:pt x="47463" y="111126"/>
                </a:lnTo>
                <a:lnTo>
                  <a:pt x="45731" y="111126"/>
                </a:lnTo>
                <a:lnTo>
                  <a:pt x="45731" y="96111"/>
                </a:lnTo>
                <a:lnTo>
                  <a:pt x="48530" y="96111"/>
                </a:lnTo>
                <a:lnTo>
                  <a:pt x="48957" y="101211"/>
                </a:lnTo>
                <a:lnTo>
                  <a:pt x="49384" y="96111"/>
                </a:lnTo>
                <a:close/>
                <a:moveTo>
                  <a:pt x="59631" y="96111"/>
                </a:moveTo>
                <a:lnTo>
                  <a:pt x="59631" y="111126"/>
                </a:lnTo>
                <a:lnTo>
                  <a:pt x="57900" y="111126"/>
                </a:lnTo>
                <a:lnTo>
                  <a:pt x="57900" y="104721"/>
                </a:lnTo>
                <a:lnTo>
                  <a:pt x="57378" y="111126"/>
                </a:lnTo>
                <a:lnTo>
                  <a:pt x="55480" y="111126"/>
                </a:lnTo>
                <a:lnTo>
                  <a:pt x="54935" y="104721"/>
                </a:lnTo>
                <a:lnTo>
                  <a:pt x="54935" y="111126"/>
                </a:lnTo>
                <a:lnTo>
                  <a:pt x="53203" y="111126"/>
                </a:lnTo>
                <a:lnTo>
                  <a:pt x="53203" y="96111"/>
                </a:lnTo>
                <a:lnTo>
                  <a:pt x="56002" y="96111"/>
                </a:lnTo>
                <a:lnTo>
                  <a:pt x="56429" y="101211"/>
                </a:lnTo>
                <a:lnTo>
                  <a:pt x="56856" y="96111"/>
                </a:lnTo>
                <a:close/>
                <a:moveTo>
                  <a:pt x="67103" y="96088"/>
                </a:moveTo>
                <a:lnTo>
                  <a:pt x="67103" y="111126"/>
                </a:lnTo>
                <a:lnTo>
                  <a:pt x="65371" y="111126"/>
                </a:lnTo>
                <a:lnTo>
                  <a:pt x="65371" y="104721"/>
                </a:lnTo>
                <a:lnTo>
                  <a:pt x="64849" y="111126"/>
                </a:lnTo>
                <a:lnTo>
                  <a:pt x="62952" y="111126"/>
                </a:lnTo>
                <a:lnTo>
                  <a:pt x="62406" y="104721"/>
                </a:lnTo>
                <a:lnTo>
                  <a:pt x="62406" y="111126"/>
                </a:lnTo>
                <a:lnTo>
                  <a:pt x="60675" y="111126"/>
                </a:lnTo>
                <a:lnTo>
                  <a:pt x="60675" y="96088"/>
                </a:lnTo>
                <a:lnTo>
                  <a:pt x="63474" y="96088"/>
                </a:lnTo>
                <a:lnTo>
                  <a:pt x="63901" y="101211"/>
                </a:lnTo>
                <a:lnTo>
                  <a:pt x="64328" y="96088"/>
                </a:lnTo>
                <a:close/>
                <a:moveTo>
                  <a:pt x="74574" y="96088"/>
                </a:moveTo>
                <a:lnTo>
                  <a:pt x="74574" y="111126"/>
                </a:lnTo>
                <a:lnTo>
                  <a:pt x="72843" y="111126"/>
                </a:lnTo>
                <a:lnTo>
                  <a:pt x="72843" y="104721"/>
                </a:lnTo>
                <a:lnTo>
                  <a:pt x="72321" y="111126"/>
                </a:lnTo>
                <a:lnTo>
                  <a:pt x="70423" y="111126"/>
                </a:lnTo>
                <a:lnTo>
                  <a:pt x="69878" y="104721"/>
                </a:lnTo>
                <a:lnTo>
                  <a:pt x="69878" y="111126"/>
                </a:lnTo>
                <a:lnTo>
                  <a:pt x="68146" y="111126"/>
                </a:lnTo>
                <a:lnTo>
                  <a:pt x="68146" y="96088"/>
                </a:lnTo>
                <a:lnTo>
                  <a:pt x="70945" y="96088"/>
                </a:lnTo>
                <a:lnTo>
                  <a:pt x="71372" y="101211"/>
                </a:lnTo>
                <a:lnTo>
                  <a:pt x="71776" y="96088"/>
                </a:lnTo>
                <a:close/>
                <a:moveTo>
                  <a:pt x="82046" y="96088"/>
                </a:moveTo>
                <a:lnTo>
                  <a:pt x="82046" y="111126"/>
                </a:lnTo>
                <a:lnTo>
                  <a:pt x="80315" y="111126"/>
                </a:lnTo>
                <a:lnTo>
                  <a:pt x="80315" y="104698"/>
                </a:lnTo>
                <a:lnTo>
                  <a:pt x="79793" y="111126"/>
                </a:lnTo>
                <a:lnTo>
                  <a:pt x="77895" y="111126"/>
                </a:lnTo>
                <a:lnTo>
                  <a:pt x="77350" y="104698"/>
                </a:lnTo>
                <a:lnTo>
                  <a:pt x="77350" y="111126"/>
                </a:lnTo>
                <a:lnTo>
                  <a:pt x="75618" y="111126"/>
                </a:lnTo>
                <a:lnTo>
                  <a:pt x="75618" y="96088"/>
                </a:lnTo>
                <a:lnTo>
                  <a:pt x="78417" y="96088"/>
                </a:lnTo>
                <a:lnTo>
                  <a:pt x="78844" y="101211"/>
                </a:lnTo>
                <a:lnTo>
                  <a:pt x="79271" y="96088"/>
                </a:lnTo>
                <a:close/>
                <a:moveTo>
                  <a:pt x="7329" y="96135"/>
                </a:moveTo>
                <a:lnTo>
                  <a:pt x="7329" y="111149"/>
                </a:lnTo>
                <a:lnTo>
                  <a:pt x="5598" y="111149"/>
                </a:lnTo>
                <a:lnTo>
                  <a:pt x="5598" y="104745"/>
                </a:lnTo>
                <a:lnTo>
                  <a:pt x="5076" y="111149"/>
                </a:lnTo>
                <a:lnTo>
                  <a:pt x="3178" y="111149"/>
                </a:lnTo>
                <a:lnTo>
                  <a:pt x="2657" y="104745"/>
                </a:lnTo>
                <a:lnTo>
                  <a:pt x="2657" y="111149"/>
                </a:lnTo>
                <a:lnTo>
                  <a:pt x="925" y="111149"/>
                </a:lnTo>
                <a:lnTo>
                  <a:pt x="925" y="96135"/>
                </a:lnTo>
                <a:lnTo>
                  <a:pt x="3700" y="96135"/>
                </a:lnTo>
                <a:lnTo>
                  <a:pt x="4127" y="101235"/>
                </a:lnTo>
                <a:lnTo>
                  <a:pt x="4554" y="96135"/>
                </a:lnTo>
                <a:close/>
                <a:moveTo>
                  <a:pt x="14801" y="96111"/>
                </a:moveTo>
                <a:lnTo>
                  <a:pt x="14801" y="111149"/>
                </a:lnTo>
                <a:lnTo>
                  <a:pt x="13069" y="111149"/>
                </a:lnTo>
                <a:lnTo>
                  <a:pt x="13069" y="104745"/>
                </a:lnTo>
                <a:lnTo>
                  <a:pt x="12548" y="111149"/>
                </a:lnTo>
                <a:lnTo>
                  <a:pt x="10650" y="111149"/>
                </a:lnTo>
                <a:lnTo>
                  <a:pt x="10105" y="104745"/>
                </a:lnTo>
                <a:lnTo>
                  <a:pt x="10105" y="111149"/>
                </a:lnTo>
                <a:lnTo>
                  <a:pt x="8373" y="111149"/>
                </a:lnTo>
                <a:lnTo>
                  <a:pt x="8373" y="96111"/>
                </a:lnTo>
                <a:lnTo>
                  <a:pt x="11172" y="96111"/>
                </a:lnTo>
                <a:lnTo>
                  <a:pt x="11599" y="101235"/>
                </a:lnTo>
                <a:lnTo>
                  <a:pt x="12026" y="96111"/>
                </a:lnTo>
                <a:close/>
                <a:moveTo>
                  <a:pt x="22296" y="96111"/>
                </a:moveTo>
                <a:lnTo>
                  <a:pt x="22296" y="111149"/>
                </a:lnTo>
                <a:lnTo>
                  <a:pt x="20541" y="111149"/>
                </a:lnTo>
                <a:lnTo>
                  <a:pt x="20541" y="104721"/>
                </a:lnTo>
                <a:lnTo>
                  <a:pt x="20019" y="111149"/>
                </a:lnTo>
                <a:lnTo>
                  <a:pt x="18122" y="111149"/>
                </a:lnTo>
                <a:lnTo>
                  <a:pt x="17600" y="104721"/>
                </a:lnTo>
                <a:lnTo>
                  <a:pt x="17600" y="111149"/>
                </a:lnTo>
                <a:lnTo>
                  <a:pt x="15868" y="111149"/>
                </a:lnTo>
                <a:lnTo>
                  <a:pt x="15868" y="96111"/>
                </a:lnTo>
                <a:lnTo>
                  <a:pt x="18644" y="96111"/>
                </a:lnTo>
                <a:lnTo>
                  <a:pt x="19071" y="101235"/>
                </a:lnTo>
                <a:lnTo>
                  <a:pt x="19498" y="96111"/>
                </a:lnTo>
                <a:close/>
                <a:moveTo>
                  <a:pt x="231480" y="111885"/>
                </a:moveTo>
                <a:lnTo>
                  <a:pt x="231480" y="126899"/>
                </a:lnTo>
                <a:lnTo>
                  <a:pt x="229748" y="126899"/>
                </a:lnTo>
                <a:lnTo>
                  <a:pt x="229748" y="120495"/>
                </a:lnTo>
                <a:lnTo>
                  <a:pt x="229226" y="126899"/>
                </a:lnTo>
                <a:lnTo>
                  <a:pt x="227329" y="126899"/>
                </a:lnTo>
                <a:lnTo>
                  <a:pt x="226783" y="120495"/>
                </a:lnTo>
                <a:lnTo>
                  <a:pt x="226783" y="126899"/>
                </a:lnTo>
                <a:lnTo>
                  <a:pt x="225052" y="126899"/>
                </a:lnTo>
                <a:lnTo>
                  <a:pt x="225052" y="111885"/>
                </a:lnTo>
                <a:lnTo>
                  <a:pt x="227850" y="111885"/>
                </a:lnTo>
                <a:lnTo>
                  <a:pt x="228277" y="116984"/>
                </a:lnTo>
                <a:lnTo>
                  <a:pt x="228681" y="111885"/>
                </a:lnTo>
                <a:close/>
                <a:moveTo>
                  <a:pt x="238951" y="111885"/>
                </a:moveTo>
                <a:lnTo>
                  <a:pt x="238951" y="126899"/>
                </a:lnTo>
                <a:lnTo>
                  <a:pt x="237220" y="126899"/>
                </a:lnTo>
                <a:lnTo>
                  <a:pt x="237220" y="120495"/>
                </a:lnTo>
                <a:lnTo>
                  <a:pt x="236698" y="126899"/>
                </a:lnTo>
                <a:lnTo>
                  <a:pt x="234800" y="126899"/>
                </a:lnTo>
                <a:lnTo>
                  <a:pt x="234255" y="120495"/>
                </a:lnTo>
                <a:lnTo>
                  <a:pt x="234255" y="126899"/>
                </a:lnTo>
                <a:lnTo>
                  <a:pt x="232523" y="126899"/>
                </a:lnTo>
                <a:lnTo>
                  <a:pt x="232523" y="111885"/>
                </a:lnTo>
                <a:lnTo>
                  <a:pt x="235322" y="111885"/>
                </a:lnTo>
                <a:lnTo>
                  <a:pt x="235749" y="116984"/>
                </a:lnTo>
                <a:lnTo>
                  <a:pt x="236176" y="111885"/>
                </a:lnTo>
                <a:close/>
                <a:moveTo>
                  <a:pt x="246423" y="111885"/>
                </a:moveTo>
                <a:lnTo>
                  <a:pt x="246423" y="126899"/>
                </a:lnTo>
                <a:lnTo>
                  <a:pt x="244691" y="126899"/>
                </a:lnTo>
                <a:lnTo>
                  <a:pt x="244691" y="120495"/>
                </a:lnTo>
                <a:lnTo>
                  <a:pt x="244170" y="126899"/>
                </a:lnTo>
                <a:lnTo>
                  <a:pt x="242272" y="126899"/>
                </a:lnTo>
                <a:lnTo>
                  <a:pt x="241726" y="120495"/>
                </a:lnTo>
                <a:lnTo>
                  <a:pt x="241726" y="126899"/>
                </a:lnTo>
                <a:lnTo>
                  <a:pt x="239995" y="126899"/>
                </a:lnTo>
                <a:lnTo>
                  <a:pt x="239995" y="111885"/>
                </a:lnTo>
                <a:lnTo>
                  <a:pt x="242794" y="111885"/>
                </a:lnTo>
                <a:lnTo>
                  <a:pt x="243221" y="116984"/>
                </a:lnTo>
                <a:lnTo>
                  <a:pt x="243624" y="111885"/>
                </a:lnTo>
                <a:close/>
                <a:moveTo>
                  <a:pt x="253895" y="111885"/>
                </a:moveTo>
                <a:lnTo>
                  <a:pt x="253895" y="126899"/>
                </a:lnTo>
                <a:lnTo>
                  <a:pt x="252163" y="126899"/>
                </a:lnTo>
                <a:lnTo>
                  <a:pt x="252163" y="120495"/>
                </a:lnTo>
                <a:lnTo>
                  <a:pt x="251641" y="126899"/>
                </a:lnTo>
                <a:lnTo>
                  <a:pt x="249744" y="126899"/>
                </a:lnTo>
                <a:lnTo>
                  <a:pt x="249198" y="120495"/>
                </a:lnTo>
                <a:lnTo>
                  <a:pt x="249198" y="126899"/>
                </a:lnTo>
                <a:lnTo>
                  <a:pt x="247467" y="126899"/>
                </a:lnTo>
                <a:lnTo>
                  <a:pt x="247467" y="111885"/>
                </a:lnTo>
                <a:lnTo>
                  <a:pt x="250265" y="111885"/>
                </a:lnTo>
                <a:lnTo>
                  <a:pt x="250692" y="116984"/>
                </a:lnTo>
                <a:lnTo>
                  <a:pt x="251119" y="111885"/>
                </a:lnTo>
                <a:close/>
                <a:moveTo>
                  <a:pt x="261366" y="111885"/>
                </a:moveTo>
                <a:lnTo>
                  <a:pt x="261366" y="126899"/>
                </a:lnTo>
                <a:lnTo>
                  <a:pt x="259635" y="126899"/>
                </a:lnTo>
                <a:lnTo>
                  <a:pt x="259635" y="120495"/>
                </a:lnTo>
                <a:lnTo>
                  <a:pt x="259113" y="126899"/>
                </a:lnTo>
                <a:lnTo>
                  <a:pt x="257215" y="126899"/>
                </a:lnTo>
                <a:lnTo>
                  <a:pt x="256670" y="120495"/>
                </a:lnTo>
                <a:lnTo>
                  <a:pt x="256670" y="126899"/>
                </a:lnTo>
                <a:lnTo>
                  <a:pt x="254938" y="126899"/>
                </a:lnTo>
                <a:lnTo>
                  <a:pt x="254938" y="111885"/>
                </a:lnTo>
                <a:lnTo>
                  <a:pt x="257737" y="111885"/>
                </a:lnTo>
                <a:lnTo>
                  <a:pt x="258164" y="116984"/>
                </a:lnTo>
                <a:lnTo>
                  <a:pt x="258567" y="111885"/>
                </a:lnTo>
                <a:close/>
                <a:moveTo>
                  <a:pt x="268838" y="111861"/>
                </a:moveTo>
                <a:lnTo>
                  <a:pt x="268838" y="126899"/>
                </a:lnTo>
                <a:lnTo>
                  <a:pt x="267106" y="126899"/>
                </a:lnTo>
                <a:lnTo>
                  <a:pt x="267106" y="120495"/>
                </a:lnTo>
                <a:lnTo>
                  <a:pt x="266585" y="126899"/>
                </a:lnTo>
                <a:lnTo>
                  <a:pt x="264687" y="126899"/>
                </a:lnTo>
                <a:lnTo>
                  <a:pt x="264141" y="120495"/>
                </a:lnTo>
                <a:lnTo>
                  <a:pt x="264141" y="126899"/>
                </a:lnTo>
                <a:lnTo>
                  <a:pt x="262410" y="126899"/>
                </a:lnTo>
                <a:lnTo>
                  <a:pt x="262410" y="111861"/>
                </a:lnTo>
                <a:lnTo>
                  <a:pt x="265209" y="111861"/>
                </a:lnTo>
                <a:lnTo>
                  <a:pt x="265636" y="116984"/>
                </a:lnTo>
                <a:lnTo>
                  <a:pt x="266063" y="111861"/>
                </a:lnTo>
                <a:close/>
                <a:moveTo>
                  <a:pt x="276310" y="111861"/>
                </a:moveTo>
                <a:lnTo>
                  <a:pt x="276310" y="126899"/>
                </a:lnTo>
                <a:lnTo>
                  <a:pt x="274578" y="126899"/>
                </a:lnTo>
                <a:lnTo>
                  <a:pt x="274578" y="120495"/>
                </a:lnTo>
                <a:lnTo>
                  <a:pt x="274056" y="126899"/>
                </a:lnTo>
                <a:lnTo>
                  <a:pt x="272159" y="126899"/>
                </a:lnTo>
                <a:lnTo>
                  <a:pt x="271613" y="120495"/>
                </a:lnTo>
                <a:lnTo>
                  <a:pt x="271613" y="126899"/>
                </a:lnTo>
                <a:lnTo>
                  <a:pt x="269882" y="126899"/>
                </a:lnTo>
                <a:lnTo>
                  <a:pt x="269882" y="111861"/>
                </a:lnTo>
                <a:lnTo>
                  <a:pt x="272681" y="111861"/>
                </a:lnTo>
                <a:lnTo>
                  <a:pt x="273107" y="116984"/>
                </a:lnTo>
                <a:lnTo>
                  <a:pt x="273534" y="111861"/>
                </a:lnTo>
                <a:close/>
                <a:moveTo>
                  <a:pt x="283781" y="111861"/>
                </a:moveTo>
                <a:lnTo>
                  <a:pt x="283781" y="126899"/>
                </a:lnTo>
                <a:lnTo>
                  <a:pt x="282050" y="126899"/>
                </a:lnTo>
                <a:lnTo>
                  <a:pt x="282050" y="120471"/>
                </a:lnTo>
                <a:lnTo>
                  <a:pt x="281528" y="126899"/>
                </a:lnTo>
                <a:lnTo>
                  <a:pt x="279630" y="126899"/>
                </a:lnTo>
                <a:lnTo>
                  <a:pt x="279085" y="120471"/>
                </a:lnTo>
                <a:lnTo>
                  <a:pt x="279085" y="126899"/>
                </a:lnTo>
                <a:lnTo>
                  <a:pt x="277353" y="126899"/>
                </a:lnTo>
                <a:lnTo>
                  <a:pt x="277353" y="111861"/>
                </a:lnTo>
                <a:lnTo>
                  <a:pt x="280152" y="111861"/>
                </a:lnTo>
                <a:lnTo>
                  <a:pt x="280579" y="116984"/>
                </a:lnTo>
                <a:lnTo>
                  <a:pt x="281006" y="111861"/>
                </a:lnTo>
                <a:close/>
                <a:moveTo>
                  <a:pt x="171706" y="111908"/>
                </a:moveTo>
                <a:lnTo>
                  <a:pt x="171706" y="126923"/>
                </a:lnTo>
                <a:lnTo>
                  <a:pt x="169975" y="126923"/>
                </a:lnTo>
                <a:lnTo>
                  <a:pt x="169975" y="120519"/>
                </a:lnTo>
                <a:lnTo>
                  <a:pt x="169453" y="126923"/>
                </a:lnTo>
                <a:lnTo>
                  <a:pt x="167555" y="126923"/>
                </a:lnTo>
                <a:lnTo>
                  <a:pt x="167010" y="120519"/>
                </a:lnTo>
                <a:lnTo>
                  <a:pt x="167010" y="126923"/>
                </a:lnTo>
                <a:lnTo>
                  <a:pt x="165278" y="126923"/>
                </a:lnTo>
                <a:lnTo>
                  <a:pt x="165278" y="111908"/>
                </a:lnTo>
                <a:lnTo>
                  <a:pt x="168077" y="111908"/>
                </a:lnTo>
                <a:lnTo>
                  <a:pt x="168504" y="117008"/>
                </a:lnTo>
                <a:lnTo>
                  <a:pt x="168931" y="111908"/>
                </a:lnTo>
                <a:close/>
                <a:moveTo>
                  <a:pt x="179178" y="111908"/>
                </a:moveTo>
                <a:lnTo>
                  <a:pt x="179178" y="126923"/>
                </a:lnTo>
                <a:lnTo>
                  <a:pt x="177446" y="126923"/>
                </a:lnTo>
                <a:lnTo>
                  <a:pt x="177446" y="120519"/>
                </a:lnTo>
                <a:lnTo>
                  <a:pt x="176924" y="126923"/>
                </a:lnTo>
                <a:lnTo>
                  <a:pt x="175027" y="126923"/>
                </a:lnTo>
                <a:lnTo>
                  <a:pt x="174481" y="120519"/>
                </a:lnTo>
                <a:lnTo>
                  <a:pt x="174481" y="126923"/>
                </a:lnTo>
                <a:lnTo>
                  <a:pt x="172750" y="126923"/>
                </a:lnTo>
                <a:lnTo>
                  <a:pt x="172750" y="111908"/>
                </a:lnTo>
                <a:lnTo>
                  <a:pt x="175549" y="111908"/>
                </a:lnTo>
                <a:lnTo>
                  <a:pt x="175976" y="117008"/>
                </a:lnTo>
                <a:lnTo>
                  <a:pt x="176403" y="111908"/>
                </a:lnTo>
                <a:close/>
                <a:moveTo>
                  <a:pt x="186650" y="111908"/>
                </a:moveTo>
                <a:lnTo>
                  <a:pt x="186650" y="126923"/>
                </a:lnTo>
                <a:lnTo>
                  <a:pt x="184918" y="126923"/>
                </a:lnTo>
                <a:lnTo>
                  <a:pt x="184918" y="120519"/>
                </a:lnTo>
                <a:lnTo>
                  <a:pt x="184396" y="126923"/>
                </a:lnTo>
                <a:lnTo>
                  <a:pt x="182499" y="126923"/>
                </a:lnTo>
                <a:lnTo>
                  <a:pt x="181953" y="120519"/>
                </a:lnTo>
                <a:lnTo>
                  <a:pt x="181953" y="126923"/>
                </a:lnTo>
                <a:lnTo>
                  <a:pt x="180222" y="126923"/>
                </a:lnTo>
                <a:lnTo>
                  <a:pt x="180222" y="111908"/>
                </a:lnTo>
                <a:lnTo>
                  <a:pt x="183020" y="111908"/>
                </a:lnTo>
                <a:lnTo>
                  <a:pt x="183447" y="117008"/>
                </a:lnTo>
                <a:lnTo>
                  <a:pt x="183874" y="111908"/>
                </a:lnTo>
                <a:close/>
                <a:moveTo>
                  <a:pt x="194121" y="111908"/>
                </a:moveTo>
                <a:lnTo>
                  <a:pt x="194121" y="126923"/>
                </a:lnTo>
                <a:lnTo>
                  <a:pt x="192390" y="126923"/>
                </a:lnTo>
                <a:lnTo>
                  <a:pt x="192390" y="120519"/>
                </a:lnTo>
                <a:lnTo>
                  <a:pt x="191868" y="126923"/>
                </a:lnTo>
                <a:lnTo>
                  <a:pt x="189970" y="126923"/>
                </a:lnTo>
                <a:lnTo>
                  <a:pt x="189425" y="120519"/>
                </a:lnTo>
                <a:lnTo>
                  <a:pt x="189425" y="126923"/>
                </a:lnTo>
                <a:lnTo>
                  <a:pt x="187693" y="126923"/>
                </a:lnTo>
                <a:lnTo>
                  <a:pt x="187693" y="111908"/>
                </a:lnTo>
                <a:lnTo>
                  <a:pt x="190492" y="111908"/>
                </a:lnTo>
                <a:lnTo>
                  <a:pt x="190919" y="117008"/>
                </a:lnTo>
                <a:lnTo>
                  <a:pt x="191346" y="111908"/>
                </a:lnTo>
                <a:close/>
                <a:moveTo>
                  <a:pt x="201593" y="111908"/>
                </a:moveTo>
                <a:lnTo>
                  <a:pt x="201593" y="126923"/>
                </a:lnTo>
                <a:lnTo>
                  <a:pt x="199861" y="126923"/>
                </a:lnTo>
                <a:lnTo>
                  <a:pt x="199861" y="120519"/>
                </a:lnTo>
                <a:lnTo>
                  <a:pt x="199340" y="126923"/>
                </a:lnTo>
                <a:lnTo>
                  <a:pt x="197442" y="126923"/>
                </a:lnTo>
                <a:lnTo>
                  <a:pt x="196896" y="120519"/>
                </a:lnTo>
                <a:lnTo>
                  <a:pt x="196896" y="126923"/>
                </a:lnTo>
                <a:lnTo>
                  <a:pt x="195165" y="126923"/>
                </a:lnTo>
                <a:lnTo>
                  <a:pt x="195165" y="111908"/>
                </a:lnTo>
                <a:lnTo>
                  <a:pt x="197964" y="111908"/>
                </a:lnTo>
                <a:lnTo>
                  <a:pt x="198391" y="117008"/>
                </a:lnTo>
                <a:lnTo>
                  <a:pt x="198794" y="111908"/>
                </a:lnTo>
                <a:close/>
                <a:moveTo>
                  <a:pt x="209065" y="111885"/>
                </a:moveTo>
                <a:lnTo>
                  <a:pt x="209065" y="126923"/>
                </a:lnTo>
                <a:lnTo>
                  <a:pt x="207333" y="126923"/>
                </a:lnTo>
                <a:lnTo>
                  <a:pt x="207333" y="120519"/>
                </a:lnTo>
                <a:lnTo>
                  <a:pt x="206811" y="126923"/>
                </a:lnTo>
                <a:lnTo>
                  <a:pt x="204914" y="126923"/>
                </a:lnTo>
                <a:lnTo>
                  <a:pt x="204368" y="120519"/>
                </a:lnTo>
                <a:lnTo>
                  <a:pt x="204368" y="126923"/>
                </a:lnTo>
                <a:lnTo>
                  <a:pt x="202637" y="126923"/>
                </a:lnTo>
                <a:lnTo>
                  <a:pt x="202637" y="111885"/>
                </a:lnTo>
                <a:lnTo>
                  <a:pt x="205435" y="111885"/>
                </a:lnTo>
                <a:lnTo>
                  <a:pt x="205862" y="117008"/>
                </a:lnTo>
                <a:lnTo>
                  <a:pt x="206289" y="111885"/>
                </a:lnTo>
                <a:close/>
                <a:moveTo>
                  <a:pt x="216536" y="111885"/>
                </a:moveTo>
                <a:lnTo>
                  <a:pt x="216536" y="126923"/>
                </a:lnTo>
                <a:lnTo>
                  <a:pt x="214805" y="126923"/>
                </a:lnTo>
                <a:lnTo>
                  <a:pt x="214805" y="120519"/>
                </a:lnTo>
                <a:lnTo>
                  <a:pt x="214283" y="126923"/>
                </a:lnTo>
                <a:lnTo>
                  <a:pt x="212385" y="126923"/>
                </a:lnTo>
                <a:lnTo>
                  <a:pt x="211840" y="120519"/>
                </a:lnTo>
                <a:lnTo>
                  <a:pt x="211840" y="126923"/>
                </a:lnTo>
                <a:lnTo>
                  <a:pt x="210108" y="126923"/>
                </a:lnTo>
                <a:lnTo>
                  <a:pt x="210108" y="111885"/>
                </a:lnTo>
                <a:lnTo>
                  <a:pt x="212907" y="111885"/>
                </a:lnTo>
                <a:lnTo>
                  <a:pt x="213334" y="117008"/>
                </a:lnTo>
                <a:lnTo>
                  <a:pt x="213737" y="111885"/>
                </a:lnTo>
                <a:close/>
                <a:moveTo>
                  <a:pt x="224008" y="111885"/>
                </a:moveTo>
                <a:lnTo>
                  <a:pt x="224008" y="126923"/>
                </a:lnTo>
                <a:lnTo>
                  <a:pt x="222276" y="126923"/>
                </a:lnTo>
                <a:lnTo>
                  <a:pt x="222276" y="120495"/>
                </a:lnTo>
                <a:lnTo>
                  <a:pt x="221755" y="126923"/>
                </a:lnTo>
                <a:lnTo>
                  <a:pt x="219857" y="126923"/>
                </a:lnTo>
                <a:lnTo>
                  <a:pt x="219311" y="120495"/>
                </a:lnTo>
                <a:lnTo>
                  <a:pt x="219311" y="126923"/>
                </a:lnTo>
                <a:lnTo>
                  <a:pt x="217580" y="126923"/>
                </a:lnTo>
                <a:lnTo>
                  <a:pt x="217580" y="111885"/>
                </a:lnTo>
                <a:lnTo>
                  <a:pt x="220379" y="111885"/>
                </a:lnTo>
                <a:lnTo>
                  <a:pt x="220806" y="117008"/>
                </a:lnTo>
                <a:lnTo>
                  <a:pt x="221233" y="111885"/>
                </a:lnTo>
                <a:close/>
                <a:moveTo>
                  <a:pt x="111957" y="111932"/>
                </a:moveTo>
                <a:lnTo>
                  <a:pt x="111957" y="126947"/>
                </a:lnTo>
                <a:lnTo>
                  <a:pt x="110201" y="126947"/>
                </a:lnTo>
                <a:lnTo>
                  <a:pt x="110201" y="120542"/>
                </a:lnTo>
                <a:lnTo>
                  <a:pt x="109679" y="126947"/>
                </a:lnTo>
                <a:lnTo>
                  <a:pt x="107782" y="126947"/>
                </a:lnTo>
                <a:lnTo>
                  <a:pt x="107236" y="120542"/>
                </a:lnTo>
                <a:lnTo>
                  <a:pt x="107236" y="126947"/>
                </a:lnTo>
                <a:lnTo>
                  <a:pt x="105505" y="126947"/>
                </a:lnTo>
                <a:lnTo>
                  <a:pt x="105505" y="111932"/>
                </a:lnTo>
                <a:lnTo>
                  <a:pt x="108304" y="111932"/>
                </a:lnTo>
                <a:lnTo>
                  <a:pt x="108731" y="117032"/>
                </a:lnTo>
                <a:lnTo>
                  <a:pt x="109158" y="111932"/>
                </a:lnTo>
                <a:close/>
                <a:moveTo>
                  <a:pt x="119404" y="111932"/>
                </a:moveTo>
                <a:lnTo>
                  <a:pt x="119404" y="126947"/>
                </a:lnTo>
                <a:lnTo>
                  <a:pt x="117673" y="126947"/>
                </a:lnTo>
                <a:lnTo>
                  <a:pt x="117673" y="120542"/>
                </a:lnTo>
                <a:lnTo>
                  <a:pt x="117151" y="126947"/>
                </a:lnTo>
                <a:lnTo>
                  <a:pt x="115254" y="126947"/>
                </a:lnTo>
                <a:lnTo>
                  <a:pt x="114708" y="120542"/>
                </a:lnTo>
                <a:lnTo>
                  <a:pt x="114708" y="126947"/>
                </a:lnTo>
                <a:lnTo>
                  <a:pt x="112976" y="126947"/>
                </a:lnTo>
                <a:lnTo>
                  <a:pt x="112976" y="111932"/>
                </a:lnTo>
                <a:lnTo>
                  <a:pt x="115775" y="111932"/>
                </a:lnTo>
                <a:lnTo>
                  <a:pt x="116202" y="117032"/>
                </a:lnTo>
                <a:lnTo>
                  <a:pt x="116629" y="111932"/>
                </a:lnTo>
                <a:close/>
                <a:moveTo>
                  <a:pt x="126876" y="111932"/>
                </a:moveTo>
                <a:lnTo>
                  <a:pt x="126876" y="126947"/>
                </a:lnTo>
                <a:lnTo>
                  <a:pt x="125145" y="126947"/>
                </a:lnTo>
                <a:lnTo>
                  <a:pt x="125145" y="120542"/>
                </a:lnTo>
                <a:lnTo>
                  <a:pt x="124623" y="126947"/>
                </a:lnTo>
                <a:lnTo>
                  <a:pt x="122725" y="126947"/>
                </a:lnTo>
                <a:lnTo>
                  <a:pt x="122180" y="120542"/>
                </a:lnTo>
                <a:lnTo>
                  <a:pt x="122180" y="126947"/>
                </a:lnTo>
                <a:lnTo>
                  <a:pt x="120448" y="126947"/>
                </a:lnTo>
                <a:lnTo>
                  <a:pt x="120448" y="111932"/>
                </a:lnTo>
                <a:lnTo>
                  <a:pt x="123247" y="111932"/>
                </a:lnTo>
                <a:lnTo>
                  <a:pt x="123674" y="117032"/>
                </a:lnTo>
                <a:lnTo>
                  <a:pt x="124101" y="111932"/>
                </a:lnTo>
                <a:close/>
                <a:moveTo>
                  <a:pt x="134348" y="111932"/>
                </a:moveTo>
                <a:lnTo>
                  <a:pt x="134348" y="126947"/>
                </a:lnTo>
                <a:lnTo>
                  <a:pt x="132616" y="126947"/>
                </a:lnTo>
                <a:lnTo>
                  <a:pt x="132616" y="120542"/>
                </a:lnTo>
                <a:lnTo>
                  <a:pt x="132094" y="126947"/>
                </a:lnTo>
                <a:lnTo>
                  <a:pt x="130197" y="126947"/>
                </a:lnTo>
                <a:lnTo>
                  <a:pt x="129651" y="120542"/>
                </a:lnTo>
                <a:lnTo>
                  <a:pt x="129651" y="126947"/>
                </a:lnTo>
                <a:lnTo>
                  <a:pt x="127920" y="126947"/>
                </a:lnTo>
                <a:lnTo>
                  <a:pt x="127920" y="111932"/>
                </a:lnTo>
                <a:lnTo>
                  <a:pt x="130719" y="111932"/>
                </a:lnTo>
                <a:lnTo>
                  <a:pt x="131146" y="117032"/>
                </a:lnTo>
                <a:lnTo>
                  <a:pt x="131573" y="111932"/>
                </a:lnTo>
                <a:close/>
                <a:moveTo>
                  <a:pt x="141819" y="111932"/>
                </a:moveTo>
                <a:lnTo>
                  <a:pt x="141819" y="126947"/>
                </a:lnTo>
                <a:lnTo>
                  <a:pt x="140088" y="126947"/>
                </a:lnTo>
                <a:lnTo>
                  <a:pt x="140088" y="120542"/>
                </a:lnTo>
                <a:lnTo>
                  <a:pt x="139566" y="126947"/>
                </a:lnTo>
                <a:lnTo>
                  <a:pt x="137669" y="126947"/>
                </a:lnTo>
                <a:lnTo>
                  <a:pt x="137123" y="120542"/>
                </a:lnTo>
                <a:lnTo>
                  <a:pt x="137123" y="126947"/>
                </a:lnTo>
                <a:lnTo>
                  <a:pt x="135391" y="126947"/>
                </a:lnTo>
                <a:lnTo>
                  <a:pt x="135391" y="111932"/>
                </a:lnTo>
                <a:lnTo>
                  <a:pt x="138190" y="111932"/>
                </a:lnTo>
                <a:lnTo>
                  <a:pt x="138617" y="117032"/>
                </a:lnTo>
                <a:lnTo>
                  <a:pt x="139044" y="111932"/>
                </a:lnTo>
                <a:close/>
                <a:moveTo>
                  <a:pt x="149291" y="111908"/>
                </a:moveTo>
                <a:lnTo>
                  <a:pt x="149291" y="126947"/>
                </a:lnTo>
                <a:lnTo>
                  <a:pt x="147560" y="126947"/>
                </a:lnTo>
                <a:lnTo>
                  <a:pt x="147560" y="120542"/>
                </a:lnTo>
                <a:lnTo>
                  <a:pt x="147038" y="126947"/>
                </a:lnTo>
                <a:lnTo>
                  <a:pt x="145140" y="126947"/>
                </a:lnTo>
                <a:lnTo>
                  <a:pt x="144595" y="120542"/>
                </a:lnTo>
                <a:lnTo>
                  <a:pt x="144595" y="126947"/>
                </a:lnTo>
                <a:lnTo>
                  <a:pt x="142863" y="126947"/>
                </a:lnTo>
                <a:lnTo>
                  <a:pt x="142863" y="111908"/>
                </a:lnTo>
                <a:lnTo>
                  <a:pt x="145662" y="111908"/>
                </a:lnTo>
                <a:lnTo>
                  <a:pt x="146089" y="117032"/>
                </a:lnTo>
                <a:lnTo>
                  <a:pt x="146516" y="111908"/>
                </a:lnTo>
                <a:close/>
                <a:moveTo>
                  <a:pt x="156763" y="111908"/>
                </a:moveTo>
                <a:lnTo>
                  <a:pt x="156763" y="126947"/>
                </a:lnTo>
                <a:lnTo>
                  <a:pt x="155031" y="126947"/>
                </a:lnTo>
                <a:lnTo>
                  <a:pt x="155031" y="120542"/>
                </a:lnTo>
                <a:lnTo>
                  <a:pt x="154509" y="126947"/>
                </a:lnTo>
                <a:lnTo>
                  <a:pt x="152612" y="126947"/>
                </a:lnTo>
                <a:lnTo>
                  <a:pt x="152066" y="120542"/>
                </a:lnTo>
                <a:lnTo>
                  <a:pt x="152066" y="126947"/>
                </a:lnTo>
                <a:lnTo>
                  <a:pt x="150335" y="126947"/>
                </a:lnTo>
                <a:lnTo>
                  <a:pt x="150335" y="111908"/>
                </a:lnTo>
                <a:lnTo>
                  <a:pt x="153134" y="111908"/>
                </a:lnTo>
                <a:lnTo>
                  <a:pt x="153561" y="117032"/>
                </a:lnTo>
                <a:lnTo>
                  <a:pt x="153988" y="111908"/>
                </a:lnTo>
                <a:close/>
                <a:moveTo>
                  <a:pt x="164235" y="111908"/>
                </a:moveTo>
                <a:lnTo>
                  <a:pt x="164235" y="126947"/>
                </a:lnTo>
                <a:lnTo>
                  <a:pt x="162503" y="126947"/>
                </a:lnTo>
                <a:lnTo>
                  <a:pt x="162503" y="120519"/>
                </a:lnTo>
                <a:lnTo>
                  <a:pt x="161981" y="126947"/>
                </a:lnTo>
                <a:lnTo>
                  <a:pt x="160084" y="126947"/>
                </a:lnTo>
                <a:lnTo>
                  <a:pt x="159538" y="120519"/>
                </a:lnTo>
                <a:lnTo>
                  <a:pt x="159538" y="126947"/>
                </a:lnTo>
                <a:lnTo>
                  <a:pt x="157806" y="126947"/>
                </a:lnTo>
                <a:lnTo>
                  <a:pt x="157806" y="111908"/>
                </a:lnTo>
                <a:lnTo>
                  <a:pt x="160605" y="111908"/>
                </a:lnTo>
                <a:lnTo>
                  <a:pt x="161032" y="117032"/>
                </a:lnTo>
                <a:lnTo>
                  <a:pt x="161436" y="111908"/>
                </a:lnTo>
                <a:close/>
                <a:moveTo>
                  <a:pt x="52159" y="111956"/>
                </a:moveTo>
                <a:lnTo>
                  <a:pt x="52159" y="126970"/>
                </a:lnTo>
                <a:lnTo>
                  <a:pt x="50428" y="126970"/>
                </a:lnTo>
                <a:lnTo>
                  <a:pt x="50428" y="120566"/>
                </a:lnTo>
                <a:lnTo>
                  <a:pt x="49906" y="126970"/>
                </a:lnTo>
                <a:lnTo>
                  <a:pt x="48008" y="126970"/>
                </a:lnTo>
                <a:lnTo>
                  <a:pt x="47463" y="120566"/>
                </a:lnTo>
                <a:lnTo>
                  <a:pt x="47463" y="126970"/>
                </a:lnTo>
                <a:lnTo>
                  <a:pt x="45731" y="126970"/>
                </a:lnTo>
                <a:lnTo>
                  <a:pt x="45731" y="111956"/>
                </a:lnTo>
                <a:lnTo>
                  <a:pt x="48530" y="111956"/>
                </a:lnTo>
                <a:lnTo>
                  <a:pt x="48957" y="117056"/>
                </a:lnTo>
                <a:lnTo>
                  <a:pt x="49384" y="111956"/>
                </a:lnTo>
                <a:close/>
                <a:moveTo>
                  <a:pt x="59631" y="111956"/>
                </a:moveTo>
                <a:lnTo>
                  <a:pt x="59631" y="126970"/>
                </a:lnTo>
                <a:lnTo>
                  <a:pt x="57900" y="126970"/>
                </a:lnTo>
                <a:lnTo>
                  <a:pt x="57900" y="120566"/>
                </a:lnTo>
                <a:lnTo>
                  <a:pt x="57378" y="126970"/>
                </a:lnTo>
                <a:lnTo>
                  <a:pt x="55480" y="126970"/>
                </a:lnTo>
                <a:lnTo>
                  <a:pt x="54935" y="120566"/>
                </a:lnTo>
                <a:lnTo>
                  <a:pt x="54935" y="126970"/>
                </a:lnTo>
                <a:lnTo>
                  <a:pt x="53203" y="126970"/>
                </a:lnTo>
                <a:lnTo>
                  <a:pt x="53203" y="111956"/>
                </a:lnTo>
                <a:lnTo>
                  <a:pt x="56002" y="111956"/>
                </a:lnTo>
                <a:lnTo>
                  <a:pt x="56429" y="117056"/>
                </a:lnTo>
                <a:lnTo>
                  <a:pt x="56856" y="111956"/>
                </a:lnTo>
                <a:close/>
                <a:moveTo>
                  <a:pt x="67103" y="111956"/>
                </a:moveTo>
                <a:lnTo>
                  <a:pt x="67103" y="126970"/>
                </a:lnTo>
                <a:lnTo>
                  <a:pt x="65371" y="126970"/>
                </a:lnTo>
                <a:lnTo>
                  <a:pt x="65371" y="120566"/>
                </a:lnTo>
                <a:lnTo>
                  <a:pt x="64849" y="126970"/>
                </a:lnTo>
                <a:lnTo>
                  <a:pt x="62952" y="126970"/>
                </a:lnTo>
                <a:lnTo>
                  <a:pt x="62406" y="120566"/>
                </a:lnTo>
                <a:lnTo>
                  <a:pt x="62406" y="126970"/>
                </a:lnTo>
                <a:lnTo>
                  <a:pt x="60675" y="126970"/>
                </a:lnTo>
                <a:lnTo>
                  <a:pt x="60675" y="111956"/>
                </a:lnTo>
                <a:lnTo>
                  <a:pt x="63474" y="111956"/>
                </a:lnTo>
                <a:lnTo>
                  <a:pt x="63901" y="117056"/>
                </a:lnTo>
                <a:lnTo>
                  <a:pt x="64328" y="111956"/>
                </a:lnTo>
                <a:close/>
                <a:moveTo>
                  <a:pt x="74574" y="111956"/>
                </a:moveTo>
                <a:lnTo>
                  <a:pt x="74574" y="126970"/>
                </a:lnTo>
                <a:lnTo>
                  <a:pt x="72843" y="126970"/>
                </a:lnTo>
                <a:lnTo>
                  <a:pt x="72843" y="120566"/>
                </a:lnTo>
                <a:lnTo>
                  <a:pt x="72321" y="126970"/>
                </a:lnTo>
                <a:lnTo>
                  <a:pt x="70423" y="126970"/>
                </a:lnTo>
                <a:lnTo>
                  <a:pt x="69878" y="120566"/>
                </a:lnTo>
                <a:lnTo>
                  <a:pt x="69878" y="126970"/>
                </a:lnTo>
                <a:lnTo>
                  <a:pt x="68146" y="126970"/>
                </a:lnTo>
                <a:lnTo>
                  <a:pt x="68146" y="111956"/>
                </a:lnTo>
                <a:lnTo>
                  <a:pt x="70945" y="111956"/>
                </a:lnTo>
                <a:lnTo>
                  <a:pt x="71372" y="117056"/>
                </a:lnTo>
                <a:lnTo>
                  <a:pt x="71776" y="111956"/>
                </a:lnTo>
                <a:close/>
                <a:moveTo>
                  <a:pt x="82046" y="111956"/>
                </a:moveTo>
                <a:lnTo>
                  <a:pt x="82046" y="126970"/>
                </a:lnTo>
                <a:lnTo>
                  <a:pt x="80315" y="126970"/>
                </a:lnTo>
                <a:lnTo>
                  <a:pt x="80315" y="120566"/>
                </a:lnTo>
                <a:lnTo>
                  <a:pt x="79793" y="126970"/>
                </a:lnTo>
                <a:lnTo>
                  <a:pt x="77895" y="126970"/>
                </a:lnTo>
                <a:lnTo>
                  <a:pt x="77350" y="120566"/>
                </a:lnTo>
                <a:lnTo>
                  <a:pt x="77350" y="126970"/>
                </a:lnTo>
                <a:lnTo>
                  <a:pt x="75618" y="126970"/>
                </a:lnTo>
                <a:lnTo>
                  <a:pt x="75618" y="111956"/>
                </a:lnTo>
                <a:lnTo>
                  <a:pt x="78417" y="111956"/>
                </a:lnTo>
                <a:lnTo>
                  <a:pt x="78844" y="117056"/>
                </a:lnTo>
                <a:lnTo>
                  <a:pt x="79271" y="111956"/>
                </a:lnTo>
                <a:close/>
                <a:moveTo>
                  <a:pt x="89541" y="111932"/>
                </a:moveTo>
                <a:lnTo>
                  <a:pt x="89541" y="126970"/>
                </a:lnTo>
                <a:lnTo>
                  <a:pt x="87786" y="126970"/>
                </a:lnTo>
                <a:lnTo>
                  <a:pt x="87786" y="120566"/>
                </a:lnTo>
                <a:lnTo>
                  <a:pt x="87264" y="126970"/>
                </a:lnTo>
                <a:lnTo>
                  <a:pt x="85367" y="126970"/>
                </a:lnTo>
                <a:lnTo>
                  <a:pt x="84821" y="120566"/>
                </a:lnTo>
                <a:lnTo>
                  <a:pt x="84821" y="126970"/>
                </a:lnTo>
                <a:lnTo>
                  <a:pt x="83090" y="126970"/>
                </a:lnTo>
                <a:lnTo>
                  <a:pt x="83090" y="111932"/>
                </a:lnTo>
                <a:lnTo>
                  <a:pt x="85889" y="111932"/>
                </a:lnTo>
                <a:lnTo>
                  <a:pt x="86316" y="117056"/>
                </a:lnTo>
                <a:lnTo>
                  <a:pt x="86743" y="111932"/>
                </a:lnTo>
                <a:close/>
                <a:moveTo>
                  <a:pt x="96989" y="111932"/>
                </a:moveTo>
                <a:lnTo>
                  <a:pt x="96989" y="126970"/>
                </a:lnTo>
                <a:lnTo>
                  <a:pt x="95258" y="126970"/>
                </a:lnTo>
                <a:lnTo>
                  <a:pt x="95258" y="120566"/>
                </a:lnTo>
                <a:lnTo>
                  <a:pt x="94736" y="126970"/>
                </a:lnTo>
                <a:lnTo>
                  <a:pt x="92839" y="126970"/>
                </a:lnTo>
                <a:lnTo>
                  <a:pt x="92293" y="120566"/>
                </a:lnTo>
                <a:lnTo>
                  <a:pt x="92293" y="126970"/>
                </a:lnTo>
                <a:lnTo>
                  <a:pt x="90561" y="126970"/>
                </a:lnTo>
                <a:lnTo>
                  <a:pt x="90561" y="111932"/>
                </a:lnTo>
                <a:lnTo>
                  <a:pt x="93360" y="111932"/>
                </a:lnTo>
                <a:lnTo>
                  <a:pt x="93787" y="117056"/>
                </a:lnTo>
                <a:lnTo>
                  <a:pt x="94214" y="111932"/>
                </a:lnTo>
                <a:close/>
                <a:moveTo>
                  <a:pt x="104461" y="111932"/>
                </a:moveTo>
                <a:lnTo>
                  <a:pt x="104461" y="126970"/>
                </a:lnTo>
                <a:lnTo>
                  <a:pt x="102730" y="126970"/>
                </a:lnTo>
                <a:lnTo>
                  <a:pt x="102730" y="120542"/>
                </a:lnTo>
                <a:lnTo>
                  <a:pt x="102208" y="126970"/>
                </a:lnTo>
                <a:lnTo>
                  <a:pt x="100310" y="126970"/>
                </a:lnTo>
                <a:lnTo>
                  <a:pt x="99765" y="120542"/>
                </a:lnTo>
                <a:lnTo>
                  <a:pt x="99765" y="126970"/>
                </a:lnTo>
                <a:lnTo>
                  <a:pt x="98033" y="126970"/>
                </a:lnTo>
                <a:lnTo>
                  <a:pt x="98033" y="111932"/>
                </a:lnTo>
                <a:lnTo>
                  <a:pt x="100832" y="111932"/>
                </a:lnTo>
                <a:lnTo>
                  <a:pt x="101259" y="117056"/>
                </a:lnTo>
                <a:lnTo>
                  <a:pt x="101686" y="111932"/>
                </a:lnTo>
                <a:close/>
                <a:moveTo>
                  <a:pt x="7329" y="111980"/>
                </a:moveTo>
                <a:lnTo>
                  <a:pt x="7329" y="126994"/>
                </a:lnTo>
                <a:lnTo>
                  <a:pt x="5598" y="126994"/>
                </a:lnTo>
                <a:lnTo>
                  <a:pt x="5598" y="120590"/>
                </a:lnTo>
                <a:lnTo>
                  <a:pt x="5076" y="126994"/>
                </a:lnTo>
                <a:lnTo>
                  <a:pt x="3178" y="126994"/>
                </a:lnTo>
                <a:lnTo>
                  <a:pt x="2657" y="120590"/>
                </a:lnTo>
                <a:lnTo>
                  <a:pt x="2657" y="126994"/>
                </a:lnTo>
                <a:lnTo>
                  <a:pt x="925" y="126994"/>
                </a:lnTo>
                <a:lnTo>
                  <a:pt x="925" y="111980"/>
                </a:lnTo>
                <a:lnTo>
                  <a:pt x="3700" y="111980"/>
                </a:lnTo>
                <a:lnTo>
                  <a:pt x="4127" y="117079"/>
                </a:lnTo>
                <a:lnTo>
                  <a:pt x="4554" y="111980"/>
                </a:lnTo>
                <a:close/>
                <a:moveTo>
                  <a:pt x="14801" y="111980"/>
                </a:moveTo>
                <a:lnTo>
                  <a:pt x="14801" y="126994"/>
                </a:lnTo>
                <a:lnTo>
                  <a:pt x="13069" y="126994"/>
                </a:lnTo>
                <a:lnTo>
                  <a:pt x="13069" y="120590"/>
                </a:lnTo>
                <a:lnTo>
                  <a:pt x="12548" y="126994"/>
                </a:lnTo>
                <a:lnTo>
                  <a:pt x="10650" y="126994"/>
                </a:lnTo>
                <a:lnTo>
                  <a:pt x="10105" y="120590"/>
                </a:lnTo>
                <a:lnTo>
                  <a:pt x="10105" y="126994"/>
                </a:lnTo>
                <a:lnTo>
                  <a:pt x="8373" y="126994"/>
                </a:lnTo>
                <a:lnTo>
                  <a:pt x="8373" y="111980"/>
                </a:lnTo>
                <a:lnTo>
                  <a:pt x="11172" y="111980"/>
                </a:lnTo>
                <a:lnTo>
                  <a:pt x="11599" y="117079"/>
                </a:lnTo>
                <a:lnTo>
                  <a:pt x="12026" y="111980"/>
                </a:lnTo>
                <a:close/>
                <a:moveTo>
                  <a:pt x="22296" y="111980"/>
                </a:moveTo>
                <a:lnTo>
                  <a:pt x="22296" y="126994"/>
                </a:lnTo>
                <a:lnTo>
                  <a:pt x="20541" y="126994"/>
                </a:lnTo>
                <a:lnTo>
                  <a:pt x="20541" y="120590"/>
                </a:lnTo>
                <a:lnTo>
                  <a:pt x="20019" y="126994"/>
                </a:lnTo>
                <a:lnTo>
                  <a:pt x="18122" y="126994"/>
                </a:lnTo>
                <a:lnTo>
                  <a:pt x="17600" y="120590"/>
                </a:lnTo>
                <a:lnTo>
                  <a:pt x="17600" y="126994"/>
                </a:lnTo>
                <a:lnTo>
                  <a:pt x="15868" y="126994"/>
                </a:lnTo>
                <a:lnTo>
                  <a:pt x="15868" y="111980"/>
                </a:lnTo>
                <a:lnTo>
                  <a:pt x="18644" y="111980"/>
                </a:lnTo>
                <a:lnTo>
                  <a:pt x="19071" y="117079"/>
                </a:lnTo>
                <a:lnTo>
                  <a:pt x="19498" y="111980"/>
                </a:lnTo>
                <a:close/>
                <a:moveTo>
                  <a:pt x="29768" y="111956"/>
                </a:moveTo>
                <a:lnTo>
                  <a:pt x="29768" y="126994"/>
                </a:lnTo>
                <a:lnTo>
                  <a:pt x="28013" y="126994"/>
                </a:lnTo>
                <a:lnTo>
                  <a:pt x="28013" y="120590"/>
                </a:lnTo>
                <a:lnTo>
                  <a:pt x="27491" y="126994"/>
                </a:lnTo>
                <a:lnTo>
                  <a:pt x="25593" y="126994"/>
                </a:lnTo>
                <a:lnTo>
                  <a:pt x="25072" y="120590"/>
                </a:lnTo>
                <a:lnTo>
                  <a:pt x="25072" y="126994"/>
                </a:lnTo>
                <a:lnTo>
                  <a:pt x="23340" y="126994"/>
                </a:lnTo>
                <a:lnTo>
                  <a:pt x="23340" y="111956"/>
                </a:lnTo>
                <a:lnTo>
                  <a:pt x="26115" y="111956"/>
                </a:lnTo>
                <a:lnTo>
                  <a:pt x="26542" y="117079"/>
                </a:lnTo>
                <a:lnTo>
                  <a:pt x="26969" y="111956"/>
                </a:lnTo>
                <a:close/>
                <a:moveTo>
                  <a:pt x="37216" y="111956"/>
                </a:moveTo>
                <a:lnTo>
                  <a:pt x="37216" y="126994"/>
                </a:lnTo>
                <a:lnTo>
                  <a:pt x="35485" y="126994"/>
                </a:lnTo>
                <a:lnTo>
                  <a:pt x="35485" y="120590"/>
                </a:lnTo>
                <a:lnTo>
                  <a:pt x="34963" y="126994"/>
                </a:lnTo>
                <a:lnTo>
                  <a:pt x="33065" y="126994"/>
                </a:lnTo>
                <a:lnTo>
                  <a:pt x="32543" y="120590"/>
                </a:lnTo>
                <a:lnTo>
                  <a:pt x="32543" y="126994"/>
                </a:lnTo>
                <a:lnTo>
                  <a:pt x="30812" y="126994"/>
                </a:lnTo>
                <a:lnTo>
                  <a:pt x="30812" y="111956"/>
                </a:lnTo>
                <a:lnTo>
                  <a:pt x="33587" y="111956"/>
                </a:lnTo>
                <a:lnTo>
                  <a:pt x="34014" y="117079"/>
                </a:lnTo>
                <a:lnTo>
                  <a:pt x="34417" y="111956"/>
                </a:lnTo>
                <a:close/>
                <a:moveTo>
                  <a:pt x="44711" y="111956"/>
                </a:moveTo>
                <a:lnTo>
                  <a:pt x="44711" y="126994"/>
                </a:lnTo>
                <a:lnTo>
                  <a:pt x="42956" y="126994"/>
                </a:lnTo>
                <a:lnTo>
                  <a:pt x="42956" y="120566"/>
                </a:lnTo>
                <a:lnTo>
                  <a:pt x="42434" y="126994"/>
                </a:lnTo>
                <a:lnTo>
                  <a:pt x="40537" y="126994"/>
                </a:lnTo>
                <a:lnTo>
                  <a:pt x="39991" y="120566"/>
                </a:lnTo>
                <a:lnTo>
                  <a:pt x="39991" y="126994"/>
                </a:lnTo>
                <a:lnTo>
                  <a:pt x="38260" y="126994"/>
                </a:lnTo>
                <a:lnTo>
                  <a:pt x="38260" y="111956"/>
                </a:lnTo>
                <a:lnTo>
                  <a:pt x="41059" y="111956"/>
                </a:lnTo>
                <a:lnTo>
                  <a:pt x="41486" y="117079"/>
                </a:lnTo>
                <a:lnTo>
                  <a:pt x="41913" y="111956"/>
                </a:lnTo>
                <a:close/>
                <a:moveTo>
                  <a:pt x="253895" y="127729"/>
                </a:moveTo>
                <a:lnTo>
                  <a:pt x="253895" y="142744"/>
                </a:lnTo>
                <a:lnTo>
                  <a:pt x="252163" y="142744"/>
                </a:lnTo>
                <a:lnTo>
                  <a:pt x="252163" y="136340"/>
                </a:lnTo>
                <a:lnTo>
                  <a:pt x="251641" y="142744"/>
                </a:lnTo>
                <a:lnTo>
                  <a:pt x="249744" y="142744"/>
                </a:lnTo>
                <a:lnTo>
                  <a:pt x="249198" y="136340"/>
                </a:lnTo>
                <a:lnTo>
                  <a:pt x="249198" y="142744"/>
                </a:lnTo>
                <a:lnTo>
                  <a:pt x="247467" y="142744"/>
                </a:lnTo>
                <a:lnTo>
                  <a:pt x="247467" y="127729"/>
                </a:lnTo>
                <a:lnTo>
                  <a:pt x="250265" y="127729"/>
                </a:lnTo>
                <a:lnTo>
                  <a:pt x="250692" y="132829"/>
                </a:lnTo>
                <a:lnTo>
                  <a:pt x="251119" y="127729"/>
                </a:lnTo>
                <a:close/>
                <a:moveTo>
                  <a:pt x="261366" y="127729"/>
                </a:moveTo>
                <a:lnTo>
                  <a:pt x="261366" y="142744"/>
                </a:lnTo>
                <a:lnTo>
                  <a:pt x="259635" y="142744"/>
                </a:lnTo>
                <a:lnTo>
                  <a:pt x="259635" y="136340"/>
                </a:lnTo>
                <a:lnTo>
                  <a:pt x="259113" y="142744"/>
                </a:lnTo>
                <a:lnTo>
                  <a:pt x="257215" y="142744"/>
                </a:lnTo>
                <a:lnTo>
                  <a:pt x="256670" y="136340"/>
                </a:lnTo>
                <a:lnTo>
                  <a:pt x="256670" y="142744"/>
                </a:lnTo>
                <a:lnTo>
                  <a:pt x="254938" y="142744"/>
                </a:lnTo>
                <a:lnTo>
                  <a:pt x="254938" y="127729"/>
                </a:lnTo>
                <a:lnTo>
                  <a:pt x="257737" y="127729"/>
                </a:lnTo>
                <a:lnTo>
                  <a:pt x="258164" y="132829"/>
                </a:lnTo>
                <a:lnTo>
                  <a:pt x="258567" y="127729"/>
                </a:lnTo>
                <a:close/>
                <a:moveTo>
                  <a:pt x="268838" y="127729"/>
                </a:moveTo>
                <a:lnTo>
                  <a:pt x="268838" y="142744"/>
                </a:lnTo>
                <a:lnTo>
                  <a:pt x="267106" y="142744"/>
                </a:lnTo>
                <a:lnTo>
                  <a:pt x="267106" y="136340"/>
                </a:lnTo>
                <a:lnTo>
                  <a:pt x="266585" y="142744"/>
                </a:lnTo>
                <a:lnTo>
                  <a:pt x="264687" y="142744"/>
                </a:lnTo>
                <a:lnTo>
                  <a:pt x="264141" y="136340"/>
                </a:lnTo>
                <a:lnTo>
                  <a:pt x="264141" y="142744"/>
                </a:lnTo>
                <a:lnTo>
                  <a:pt x="262410" y="142744"/>
                </a:lnTo>
                <a:lnTo>
                  <a:pt x="262410" y="127729"/>
                </a:lnTo>
                <a:lnTo>
                  <a:pt x="265209" y="127729"/>
                </a:lnTo>
                <a:lnTo>
                  <a:pt x="265636" y="132829"/>
                </a:lnTo>
                <a:lnTo>
                  <a:pt x="266063" y="127729"/>
                </a:lnTo>
                <a:close/>
                <a:moveTo>
                  <a:pt x="276310" y="127729"/>
                </a:moveTo>
                <a:lnTo>
                  <a:pt x="276310" y="142744"/>
                </a:lnTo>
                <a:lnTo>
                  <a:pt x="274578" y="142744"/>
                </a:lnTo>
                <a:lnTo>
                  <a:pt x="274578" y="136340"/>
                </a:lnTo>
                <a:lnTo>
                  <a:pt x="274056" y="142744"/>
                </a:lnTo>
                <a:lnTo>
                  <a:pt x="272159" y="142744"/>
                </a:lnTo>
                <a:lnTo>
                  <a:pt x="271613" y="136340"/>
                </a:lnTo>
                <a:lnTo>
                  <a:pt x="271613" y="142744"/>
                </a:lnTo>
                <a:lnTo>
                  <a:pt x="269882" y="142744"/>
                </a:lnTo>
                <a:lnTo>
                  <a:pt x="269882" y="127729"/>
                </a:lnTo>
                <a:lnTo>
                  <a:pt x="272681" y="127729"/>
                </a:lnTo>
                <a:lnTo>
                  <a:pt x="273107" y="132829"/>
                </a:lnTo>
                <a:lnTo>
                  <a:pt x="273534" y="127729"/>
                </a:lnTo>
                <a:close/>
                <a:moveTo>
                  <a:pt x="283781" y="127729"/>
                </a:moveTo>
                <a:lnTo>
                  <a:pt x="283781" y="142744"/>
                </a:lnTo>
                <a:lnTo>
                  <a:pt x="282050" y="142744"/>
                </a:lnTo>
                <a:lnTo>
                  <a:pt x="282050" y="136340"/>
                </a:lnTo>
                <a:lnTo>
                  <a:pt x="281528" y="142744"/>
                </a:lnTo>
                <a:lnTo>
                  <a:pt x="279630" y="142744"/>
                </a:lnTo>
                <a:lnTo>
                  <a:pt x="279085" y="136340"/>
                </a:lnTo>
                <a:lnTo>
                  <a:pt x="279085" y="142744"/>
                </a:lnTo>
                <a:lnTo>
                  <a:pt x="277353" y="142744"/>
                </a:lnTo>
                <a:lnTo>
                  <a:pt x="277353" y="127729"/>
                </a:lnTo>
                <a:lnTo>
                  <a:pt x="280152" y="127729"/>
                </a:lnTo>
                <a:lnTo>
                  <a:pt x="280579" y="132829"/>
                </a:lnTo>
                <a:lnTo>
                  <a:pt x="281006" y="127729"/>
                </a:lnTo>
                <a:close/>
                <a:moveTo>
                  <a:pt x="194121" y="127753"/>
                </a:moveTo>
                <a:lnTo>
                  <a:pt x="194121" y="142767"/>
                </a:lnTo>
                <a:lnTo>
                  <a:pt x="192390" y="142767"/>
                </a:lnTo>
                <a:lnTo>
                  <a:pt x="192390" y="136363"/>
                </a:lnTo>
                <a:lnTo>
                  <a:pt x="191868" y="142767"/>
                </a:lnTo>
                <a:lnTo>
                  <a:pt x="189970" y="142767"/>
                </a:lnTo>
                <a:lnTo>
                  <a:pt x="189425" y="136363"/>
                </a:lnTo>
                <a:lnTo>
                  <a:pt x="189425" y="142767"/>
                </a:lnTo>
                <a:lnTo>
                  <a:pt x="187693" y="142767"/>
                </a:lnTo>
                <a:lnTo>
                  <a:pt x="187693" y="127753"/>
                </a:lnTo>
                <a:lnTo>
                  <a:pt x="190492" y="127753"/>
                </a:lnTo>
                <a:lnTo>
                  <a:pt x="190919" y="132853"/>
                </a:lnTo>
                <a:lnTo>
                  <a:pt x="191346" y="127753"/>
                </a:lnTo>
                <a:close/>
                <a:moveTo>
                  <a:pt x="201593" y="127753"/>
                </a:moveTo>
                <a:lnTo>
                  <a:pt x="201593" y="142767"/>
                </a:lnTo>
                <a:lnTo>
                  <a:pt x="199861" y="142767"/>
                </a:lnTo>
                <a:lnTo>
                  <a:pt x="199861" y="136363"/>
                </a:lnTo>
                <a:lnTo>
                  <a:pt x="199340" y="142767"/>
                </a:lnTo>
                <a:lnTo>
                  <a:pt x="197442" y="142767"/>
                </a:lnTo>
                <a:lnTo>
                  <a:pt x="196896" y="136363"/>
                </a:lnTo>
                <a:lnTo>
                  <a:pt x="196896" y="142767"/>
                </a:lnTo>
                <a:lnTo>
                  <a:pt x="195165" y="142767"/>
                </a:lnTo>
                <a:lnTo>
                  <a:pt x="195165" y="127753"/>
                </a:lnTo>
                <a:lnTo>
                  <a:pt x="197964" y="127753"/>
                </a:lnTo>
                <a:lnTo>
                  <a:pt x="198391" y="132853"/>
                </a:lnTo>
                <a:lnTo>
                  <a:pt x="198794" y="127753"/>
                </a:lnTo>
                <a:close/>
                <a:moveTo>
                  <a:pt x="209065" y="127753"/>
                </a:moveTo>
                <a:lnTo>
                  <a:pt x="209065" y="142767"/>
                </a:lnTo>
                <a:lnTo>
                  <a:pt x="207333" y="142767"/>
                </a:lnTo>
                <a:lnTo>
                  <a:pt x="207333" y="136363"/>
                </a:lnTo>
                <a:lnTo>
                  <a:pt x="206811" y="142767"/>
                </a:lnTo>
                <a:lnTo>
                  <a:pt x="204914" y="142767"/>
                </a:lnTo>
                <a:lnTo>
                  <a:pt x="204368" y="136363"/>
                </a:lnTo>
                <a:lnTo>
                  <a:pt x="204368" y="142767"/>
                </a:lnTo>
                <a:lnTo>
                  <a:pt x="202637" y="142767"/>
                </a:lnTo>
                <a:lnTo>
                  <a:pt x="202637" y="127753"/>
                </a:lnTo>
                <a:lnTo>
                  <a:pt x="205435" y="127753"/>
                </a:lnTo>
                <a:lnTo>
                  <a:pt x="205862" y="132853"/>
                </a:lnTo>
                <a:lnTo>
                  <a:pt x="206289" y="127753"/>
                </a:lnTo>
                <a:close/>
                <a:moveTo>
                  <a:pt x="216536" y="127753"/>
                </a:moveTo>
                <a:lnTo>
                  <a:pt x="216536" y="142767"/>
                </a:lnTo>
                <a:lnTo>
                  <a:pt x="214805" y="142767"/>
                </a:lnTo>
                <a:lnTo>
                  <a:pt x="214805" y="136363"/>
                </a:lnTo>
                <a:lnTo>
                  <a:pt x="214283" y="142767"/>
                </a:lnTo>
                <a:lnTo>
                  <a:pt x="212385" y="142767"/>
                </a:lnTo>
                <a:lnTo>
                  <a:pt x="211840" y="136363"/>
                </a:lnTo>
                <a:lnTo>
                  <a:pt x="211840" y="142767"/>
                </a:lnTo>
                <a:lnTo>
                  <a:pt x="210108" y="142767"/>
                </a:lnTo>
                <a:lnTo>
                  <a:pt x="210108" y="127753"/>
                </a:lnTo>
                <a:lnTo>
                  <a:pt x="212907" y="127753"/>
                </a:lnTo>
                <a:lnTo>
                  <a:pt x="213334" y="132853"/>
                </a:lnTo>
                <a:lnTo>
                  <a:pt x="213737" y="127753"/>
                </a:lnTo>
                <a:close/>
                <a:moveTo>
                  <a:pt x="224008" y="127753"/>
                </a:moveTo>
                <a:lnTo>
                  <a:pt x="224008" y="142767"/>
                </a:lnTo>
                <a:lnTo>
                  <a:pt x="222276" y="142767"/>
                </a:lnTo>
                <a:lnTo>
                  <a:pt x="222276" y="136363"/>
                </a:lnTo>
                <a:lnTo>
                  <a:pt x="221755" y="142767"/>
                </a:lnTo>
                <a:lnTo>
                  <a:pt x="219857" y="142767"/>
                </a:lnTo>
                <a:lnTo>
                  <a:pt x="219311" y="136363"/>
                </a:lnTo>
                <a:lnTo>
                  <a:pt x="219311" y="142767"/>
                </a:lnTo>
                <a:lnTo>
                  <a:pt x="217580" y="142767"/>
                </a:lnTo>
                <a:lnTo>
                  <a:pt x="217580" y="127753"/>
                </a:lnTo>
                <a:lnTo>
                  <a:pt x="220379" y="127753"/>
                </a:lnTo>
                <a:lnTo>
                  <a:pt x="220806" y="132853"/>
                </a:lnTo>
                <a:lnTo>
                  <a:pt x="221233" y="127753"/>
                </a:lnTo>
                <a:close/>
                <a:moveTo>
                  <a:pt x="231480" y="127729"/>
                </a:moveTo>
                <a:lnTo>
                  <a:pt x="231480" y="142767"/>
                </a:lnTo>
                <a:lnTo>
                  <a:pt x="229748" y="142767"/>
                </a:lnTo>
                <a:lnTo>
                  <a:pt x="229748" y="136363"/>
                </a:lnTo>
                <a:lnTo>
                  <a:pt x="229226" y="142767"/>
                </a:lnTo>
                <a:lnTo>
                  <a:pt x="227329" y="142767"/>
                </a:lnTo>
                <a:lnTo>
                  <a:pt x="226783" y="136363"/>
                </a:lnTo>
                <a:lnTo>
                  <a:pt x="226783" y="142767"/>
                </a:lnTo>
                <a:lnTo>
                  <a:pt x="225052" y="142767"/>
                </a:lnTo>
                <a:lnTo>
                  <a:pt x="225052" y="127729"/>
                </a:lnTo>
                <a:lnTo>
                  <a:pt x="227850" y="127729"/>
                </a:lnTo>
                <a:lnTo>
                  <a:pt x="228277" y="132853"/>
                </a:lnTo>
                <a:lnTo>
                  <a:pt x="228681" y="127729"/>
                </a:lnTo>
                <a:close/>
                <a:moveTo>
                  <a:pt x="238951" y="127729"/>
                </a:moveTo>
                <a:lnTo>
                  <a:pt x="238951" y="142767"/>
                </a:lnTo>
                <a:lnTo>
                  <a:pt x="237220" y="142767"/>
                </a:lnTo>
                <a:lnTo>
                  <a:pt x="237220" y="136363"/>
                </a:lnTo>
                <a:lnTo>
                  <a:pt x="236698" y="142767"/>
                </a:lnTo>
                <a:lnTo>
                  <a:pt x="234800" y="142767"/>
                </a:lnTo>
                <a:lnTo>
                  <a:pt x="234255" y="136363"/>
                </a:lnTo>
                <a:lnTo>
                  <a:pt x="234255" y="142767"/>
                </a:lnTo>
                <a:lnTo>
                  <a:pt x="232523" y="142767"/>
                </a:lnTo>
                <a:lnTo>
                  <a:pt x="232523" y="127729"/>
                </a:lnTo>
                <a:lnTo>
                  <a:pt x="235322" y="127729"/>
                </a:lnTo>
                <a:lnTo>
                  <a:pt x="235749" y="132853"/>
                </a:lnTo>
                <a:lnTo>
                  <a:pt x="236176" y="127729"/>
                </a:lnTo>
                <a:close/>
                <a:moveTo>
                  <a:pt x="246423" y="127729"/>
                </a:moveTo>
                <a:lnTo>
                  <a:pt x="246423" y="142767"/>
                </a:lnTo>
                <a:lnTo>
                  <a:pt x="244691" y="142767"/>
                </a:lnTo>
                <a:lnTo>
                  <a:pt x="244691" y="136340"/>
                </a:lnTo>
                <a:lnTo>
                  <a:pt x="244170" y="142767"/>
                </a:lnTo>
                <a:lnTo>
                  <a:pt x="242272" y="142767"/>
                </a:lnTo>
                <a:lnTo>
                  <a:pt x="241726" y="136340"/>
                </a:lnTo>
                <a:lnTo>
                  <a:pt x="241726" y="142767"/>
                </a:lnTo>
                <a:lnTo>
                  <a:pt x="239995" y="142767"/>
                </a:lnTo>
                <a:lnTo>
                  <a:pt x="239995" y="127729"/>
                </a:lnTo>
                <a:lnTo>
                  <a:pt x="242794" y="127729"/>
                </a:lnTo>
                <a:lnTo>
                  <a:pt x="243221" y="132853"/>
                </a:lnTo>
                <a:lnTo>
                  <a:pt x="243624" y="127729"/>
                </a:lnTo>
                <a:close/>
                <a:moveTo>
                  <a:pt x="134348" y="127777"/>
                </a:moveTo>
                <a:lnTo>
                  <a:pt x="134348" y="142791"/>
                </a:lnTo>
                <a:lnTo>
                  <a:pt x="132616" y="142791"/>
                </a:lnTo>
                <a:lnTo>
                  <a:pt x="132616" y="136387"/>
                </a:lnTo>
                <a:lnTo>
                  <a:pt x="132094" y="142791"/>
                </a:lnTo>
                <a:lnTo>
                  <a:pt x="130197" y="142791"/>
                </a:lnTo>
                <a:lnTo>
                  <a:pt x="129651" y="136387"/>
                </a:lnTo>
                <a:lnTo>
                  <a:pt x="129651" y="142791"/>
                </a:lnTo>
                <a:lnTo>
                  <a:pt x="127920" y="142791"/>
                </a:lnTo>
                <a:lnTo>
                  <a:pt x="127920" y="127777"/>
                </a:lnTo>
                <a:lnTo>
                  <a:pt x="130719" y="127777"/>
                </a:lnTo>
                <a:lnTo>
                  <a:pt x="131146" y="132876"/>
                </a:lnTo>
                <a:lnTo>
                  <a:pt x="131573" y="127777"/>
                </a:lnTo>
                <a:close/>
                <a:moveTo>
                  <a:pt x="141819" y="127777"/>
                </a:moveTo>
                <a:lnTo>
                  <a:pt x="141819" y="142791"/>
                </a:lnTo>
                <a:lnTo>
                  <a:pt x="140112" y="142791"/>
                </a:lnTo>
                <a:lnTo>
                  <a:pt x="140112" y="136387"/>
                </a:lnTo>
                <a:lnTo>
                  <a:pt x="139566" y="142791"/>
                </a:lnTo>
                <a:lnTo>
                  <a:pt x="137669" y="142791"/>
                </a:lnTo>
                <a:lnTo>
                  <a:pt x="137123" y="136387"/>
                </a:lnTo>
                <a:lnTo>
                  <a:pt x="137123" y="142791"/>
                </a:lnTo>
                <a:lnTo>
                  <a:pt x="135391" y="142791"/>
                </a:lnTo>
                <a:lnTo>
                  <a:pt x="135391" y="127777"/>
                </a:lnTo>
                <a:lnTo>
                  <a:pt x="138190" y="127777"/>
                </a:lnTo>
                <a:lnTo>
                  <a:pt x="138617" y="132876"/>
                </a:lnTo>
                <a:lnTo>
                  <a:pt x="139044" y="127777"/>
                </a:lnTo>
                <a:close/>
                <a:moveTo>
                  <a:pt x="149291" y="127777"/>
                </a:moveTo>
                <a:lnTo>
                  <a:pt x="149291" y="142791"/>
                </a:lnTo>
                <a:lnTo>
                  <a:pt x="147583" y="142791"/>
                </a:lnTo>
                <a:lnTo>
                  <a:pt x="147583" y="136387"/>
                </a:lnTo>
                <a:lnTo>
                  <a:pt x="147038" y="142791"/>
                </a:lnTo>
                <a:lnTo>
                  <a:pt x="145140" y="142791"/>
                </a:lnTo>
                <a:lnTo>
                  <a:pt x="144595" y="136387"/>
                </a:lnTo>
                <a:lnTo>
                  <a:pt x="144595" y="142791"/>
                </a:lnTo>
                <a:lnTo>
                  <a:pt x="142863" y="142791"/>
                </a:lnTo>
                <a:lnTo>
                  <a:pt x="142863" y="127777"/>
                </a:lnTo>
                <a:lnTo>
                  <a:pt x="145662" y="127777"/>
                </a:lnTo>
                <a:lnTo>
                  <a:pt x="146089" y="132876"/>
                </a:lnTo>
                <a:lnTo>
                  <a:pt x="146516" y="127777"/>
                </a:lnTo>
                <a:close/>
                <a:moveTo>
                  <a:pt x="156763" y="127777"/>
                </a:moveTo>
                <a:lnTo>
                  <a:pt x="156763" y="142791"/>
                </a:lnTo>
                <a:lnTo>
                  <a:pt x="155031" y="142791"/>
                </a:lnTo>
                <a:lnTo>
                  <a:pt x="155031" y="136387"/>
                </a:lnTo>
                <a:lnTo>
                  <a:pt x="154509" y="142791"/>
                </a:lnTo>
                <a:lnTo>
                  <a:pt x="152612" y="142791"/>
                </a:lnTo>
                <a:lnTo>
                  <a:pt x="152066" y="136387"/>
                </a:lnTo>
                <a:lnTo>
                  <a:pt x="152066" y="142791"/>
                </a:lnTo>
                <a:lnTo>
                  <a:pt x="150335" y="142791"/>
                </a:lnTo>
                <a:lnTo>
                  <a:pt x="150335" y="127777"/>
                </a:lnTo>
                <a:lnTo>
                  <a:pt x="153134" y="127777"/>
                </a:lnTo>
                <a:lnTo>
                  <a:pt x="153561" y="132876"/>
                </a:lnTo>
                <a:lnTo>
                  <a:pt x="153988" y="127777"/>
                </a:lnTo>
                <a:close/>
                <a:moveTo>
                  <a:pt x="164235" y="127777"/>
                </a:moveTo>
                <a:lnTo>
                  <a:pt x="164235" y="142791"/>
                </a:lnTo>
                <a:lnTo>
                  <a:pt x="162503" y="142791"/>
                </a:lnTo>
                <a:lnTo>
                  <a:pt x="162503" y="136387"/>
                </a:lnTo>
                <a:lnTo>
                  <a:pt x="161981" y="142791"/>
                </a:lnTo>
                <a:lnTo>
                  <a:pt x="160084" y="142791"/>
                </a:lnTo>
                <a:lnTo>
                  <a:pt x="159538" y="136387"/>
                </a:lnTo>
                <a:lnTo>
                  <a:pt x="159538" y="142791"/>
                </a:lnTo>
                <a:lnTo>
                  <a:pt x="157806" y="142791"/>
                </a:lnTo>
                <a:lnTo>
                  <a:pt x="157806" y="127777"/>
                </a:lnTo>
                <a:lnTo>
                  <a:pt x="160605" y="127777"/>
                </a:lnTo>
                <a:lnTo>
                  <a:pt x="161032" y="132876"/>
                </a:lnTo>
                <a:lnTo>
                  <a:pt x="161436" y="127777"/>
                </a:lnTo>
                <a:close/>
                <a:moveTo>
                  <a:pt x="171706" y="127753"/>
                </a:moveTo>
                <a:lnTo>
                  <a:pt x="171706" y="142791"/>
                </a:lnTo>
                <a:lnTo>
                  <a:pt x="169975" y="142791"/>
                </a:lnTo>
                <a:lnTo>
                  <a:pt x="169975" y="136387"/>
                </a:lnTo>
                <a:lnTo>
                  <a:pt x="169453" y="142791"/>
                </a:lnTo>
                <a:lnTo>
                  <a:pt x="167555" y="142791"/>
                </a:lnTo>
                <a:lnTo>
                  <a:pt x="167010" y="136387"/>
                </a:lnTo>
                <a:lnTo>
                  <a:pt x="167010" y="142791"/>
                </a:lnTo>
                <a:lnTo>
                  <a:pt x="165278" y="142791"/>
                </a:lnTo>
                <a:lnTo>
                  <a:pt x="165278" y="127753"/>
                </a:lnTo>
                <a:lnTo>
                  <a:pt x="168077" y="127753"/>
                </a:lnTo>
                <a:lnTo>
                  <a:pt x="168504" y="132876"/>
                </a:lnTo>
                <a:lnTo>
                  <a:pt x="168931" y="127753"/>
                </a:lnTo>
                <a:close/>
                <a:moveTo>
                  <a:pt x="179178" y="127753"/>
                </a:moveTo>
                <a:lnTo>
                  <a:pt x="179178" y="142791"/>
                </a:lnTo>
                <a:lnTo>
                  <a:pt x="177446" y="142791"/>
                </a:lnTo>
                <a:lnTo>
                  <a:pt x="177446" y="136387"/>
                </a:lnTo>
                <a:lnTo>
                  <a:pt x="176924" y="142791"/>
                </a:lnTo>
                <a:lnTo>
                  <a:pt x="175027" y="142791"/>
                </a:lnTo>
                <a:lnTo>
                  <a:pt x="174481" y="136387"/>
                </a:lnTo>
                <a:lnTo>
                  <a:pt x="174481" y="142791"/>
                </a:lnTo>
                <a:lnTo>
                  <a:pt x="172750" y="142791"/>
                </a:lnTo>
                <a:lnTo>
                  <a:pt x="172750" y="127753"/>
                </a:lnTo>
                <a:lnTo>
                  <a:pt x="175549" y="127753"/>
                </a:lnTo>
                <a:lnTo>
                  <a:pt x="175976" y="132876"/>
                </a:lnTo>
                <a:lnTo>
                  <a:pt x="176403" y="127753"/>
                </a:lnTo>
                <a:close/>
                <a:moveTo>
                  <a:pt x="186650" y="127753"/>
                </a:moveTo>
                <a:lnTo>
                  <a:pt x="186650" y="142791"/>
                </a:lnTo>
                <a:lnTo>
                  <a:pt x="184918" y="142791"/>
                </a:lnTo>
                <a:lnTo>
                  <a:pt x="184918" y="136363"/>
                </a:lnTo>
                <a:lnTo>
                  <a:pt x="184396" y="142791"/>
                </a:lnTo>
                <a:lnTo>
                  <a:pt x="182499" y="142791"/>
                </a:lnTo>
                <a:lnTo>
                  <a:pt x="181953" y="136363"/>
                </a:lnTo>
                <a:lnTo>
                  <a:pt x="181953" y="142791"/>
                </a:lnTo>
                <a:lnTo>
                  <a:pt x="180222" y="142791"/>
                </a:lnTo>
                <a:lnTo>
                  <a:pt x="180222" y="127753"/>
                </a:lnTo>
                <a:lnTo>
                  <a:pt x="183020" y="127753"/>
                </a:lnTo>
                <a:lnTo>
                  <a:pt x="183447" y="132876"/>
                </a:lnTo>
                <a:lnTo>
                  <a:pt x="183874" y="127753"/>
                </a:lnTo>
                <a:close/>
                <a:moveTo>
                  <a:pt x="74574" y="127800"/>
                </a:moveTo>
                <a:lnTo>
                  <a:pt x="74574" y="142815"/>
                </a:lnTo>
                <a:lnTo>
                  <a:pt x="72843" y="142815"/>
                </a:lnTo>
                <a:lnTo>
                  <a:pt x="72843" y="136411"/>
                </a:lnTo>
                <a:lnTo>
                  <a:pt x="72321" y="142815"/>
                </a:lnTo>
                <a:lnTo>
                  <a:pt x="70423" y="142815"/>
                </a:lnTo>
                <a:lnTo>
                  <a:pt x="69878" y="136411"/>
                </a:lnTo>
                <a:lnTo>
                  <a:pt x="69878" y="142815"/>
                </a:lnTo>
                <a:lnTo>
                  <a:pt x="68146" y="142815"/>
                </a:lnTo>
                <a:lnTo>
                  <a:pt x="68146" y="127800"/>
                </a:lnTo>
                <a:lnTo>
                  <a:pt x="70945" y="127800"/>
                </a:lnTo>
                <a:lnTo>
                  <a:pt x="71372" y="132900"/>
                </a:lnTo>
                <a:lnTo>
                  <a:pt x="71776" y="127800"/>
                </a:lnTo>
                <a:close/>
                <a:moveTo>
                  <a:pt x="82046" y="127800"/>
                </a:moveTo>
                <a:lnTo>
                  <a:pt x="82046" y="142815"/>
                </a:lnTo>
                <a:lnTo>
                  <a:pt x="80315" y="142815"/>
                </a:lnTo>
                <a:lnTo>
                  <a:pt x="80315" y="136411"/>
                </a:lnTo>
                <a:lnTo>
                  <a:pt x="79793" y="142815"/>
                </a:lnTo>
                <a:lnTo>
                  <a:pt x="77895" y="142815"/>
                </a:lnTo>
                <a:lnTo>
                  <a:pt x="77350" y="136411"/>
                </a:lnTo>
                <a:lnTo>
                  <a:pt x="77350" y="142815"/>
                </a:lnTo>
                <a:lnTo>
                  <a:pt x="75618" y="142815"/>
                </a:lnTo>
                <a:lnTo>
                  <a:pt x="75618" y="127800"/>
                </a:lnTo>
                <a:lnTo>
                  <a:pt x="78417" y="127800"/>
                </a:lnTo>
                <a:lnTo>
                  <a:pt x="78844" y="132900"/>
                </a:lnTo>
                <a:lnTo>
                  <a:pt x="79271" y="127800"/>
                </a:lnTo>
                <a:close/>
                <a:moveTo>
                  <a:pt x="89541" y="127800"/>
                </a:moveTo>
                <a:lnTo>
                  <a:pt x="89541" y="142815"/>
                </a:lnTo>
                <a:lnTo>
                  <a:pt x="87810" y="142815"/>
                </a:lnTo>
                <a:lnTo>
                  <a:pt x="87810" y="136411"/>
                </a:lnTo>
                <a:lnTo>
                  <a:pt x="87264" y="142815"/>
                </a:lnTo>
                <a:lnTo>
                  <a:pt x="85367" y="142815"/>
                </a:lnTo>
                <a:lnTo>
                  <a:pt x="84821" y="136411"/>
                </a:lnTo>
                <a:lnTo>
                  <a:pt x="84821" y="142815"/>
                </a:lnTo>
                <a:lnTo>
                  <a:pt x="83090" y="142815"/>
                </a:lnTo>
                <a:lnTo>
                  <a:pt x="83090" y="127800"/>
                </a:lnTo>
                <a:lnTo>
                  <a:pt x="85889" y="127800"/>
                </a:lnTo>
                <a:lnTo>
                  <a:pt x="86316" y="132900"/>
                </a:lnTo>
                <a:lnTo>
                  <a:pt x="86743" y="127800"/>
                </a:lnTo>
                <a:close/>
                <a:moveTo>
                  <a:pt x="96989" y="127800"/>
                </a:moveTo>
                <a:lnTo>
                  <a:pt x="96989" y="142815"/>
                </a:lnTo>
                <a:lnTo>
                  <a:pt x="95258" y="142815"/>
                </a:lnTo>
                <a:lnTo>
                  <a:pt x="95258" y="136411"/>
                </a:lnTo>
                <a:lnTo>
                  <a:pt x="94736" y="142815"/>
                </a:lnTo>
                <a:lnTo>
                  <a:pt x="92839" y="142815"/>
                </a:lnTo>
                <a:lnTo>
                  <a:pt x="92293" y="136411"/>
                </a:lnTo>
                <a:lnTo>
                  <a:pt x="92293" y="142815"/>
                </a:lnTo>
                <a:lnTo>
                  <a:pt x="90561" y="142815"/>
                </a:lnTo>
                <a:lnTo>
                  <a:pt x="90561" y="127800"/>
                </a:lnTo>
                <a:lnTo>
                  <a:pt x="93360" y="127800"/>
                </a:lnTo>
                <a:lnTo>
                  <a:pt x="93787" y="132900"/>
                </a:lnTo>
                <a:lnTo>
                  <a:pt x="94214" y="127800"/>
                </a:lnTo>
                <a:close/>
                <a:moveTo>
                  <a:pt x="104461" y="127800"/>
                </a:moveTo>
                <a:lnTo>
                  <a:pt x="104461" y="142815"/>
                </a:lnTo>
                <a:lnTo>
                  <a:pt x="102730" y="142815"/>
                </a:lnTo>
                <a:lnTo>
                  <a:pt x="102730" y="136411"/>
                </a:lnTo>
                <a:lnTo>
                  <a:pt x="102208" y="142815"/>
                </a:lnTo>
                <a:lnTo>
                  <a:pt x="100310" y="142815"/>
                </a:lnTo>
                <a:lnTo>
                  <a:pt x="99765" y="136411"/>
                </a:lnTo>
                <a:lnTo>
                  <a:pt x="99765" y="142815"/>
                </a:lnTo>
                <a:lnTo>
                  <a:pt x="98033" y="142815"/>
                </a:lnTo>
                <a:lnTo>
                  <a:pt x="98033" y="127800"/>
                </a:lnTo>
                <a:lnTo>
                  <a:pt x="100832" y="127800"/>
                </a:lnTo>
                <a:lnTo>
                  <a:pt x="101259" y="132900"/>
                </a:lnTo>
                <a:lnTo>
                  <a:pt x="101686" y="127800"/>
                </a:lnTo>
                <a:close/>
                <a:moveTo>
                  <a:pt x="111957" y="127777"/>
                </a:moveTo>
                <a:lnTo>
                  <a:pt x="111957" y="142815"/>
                </a:lnTo>
                <a:lnTo>
                  <a:pt x="110225" y="142815"/>
                </a:lnTo>
                <a:lnTo>
                  <a:pt x="110225" y="136411"/>
                </a:lnTo>
                <a:lnTo>
                  <a:pt x="109679" y="142815"/>
                </a:lnTo>
                <a:lnTo>
                  <a:pt x="107782" y="142815"/>
                </a:lnTo>
                <a:lnTo>
                  <a:pt x="107236" y="136411"/>
                </a:lnTo>
                <a:lnTo>
                  <a:pt x="107236" y="142815"/>
                </a:lnTo>
                <a:lnTo>
                  <a:pt x="105505" y="142815"/>
                </a:lnTo>
                <a:lnTo>
                  <a:pt x="105505" y="127777"/>
                </a:lnTo>
                <a:lnTo>
                  <a:pt x="108304" y="127777"/>
                </a:lnTo>
                <a:lnTo>
                  <a:pt x="108731" y="132900"/>
                </a:lnTo>
                <a:lnTo>
                  <a:pt x="109158" y="127777"/>
                </a:lnTo>
                <a:close/>
                <a:moveTo>
                  <a:pt x="119404" y="127777"/>
                </a:moveTo>
                <a:lnTo>
                  <a:pt x="119404" y="142815"/>
                </a:lnTo>
                <a:lnTo>
                  <a:pt x="117673" y="142815"/>
                </a:lnTo>
                <a:lnTo>
                  <a:pt x="117673" y="136411"/>
                </a:lnTo>
                <a:lnTo>
                  <a:pt x="117151" y="142815"/>
                </a:lnTo>
                <a:lnTo>
                  <a:pt x="115254" y="142815"/>
                </a:lnTo>
                <a:lnTo>
                  <a:pt x="114708" y="136411"/>
                </a:lnTo>
                <a:lnTo>
                  <a:pt x="114708" y="142815"/>
                </a:lnTo>
                <a:lnTo>
                  <a:pt x="112976" y="142815"/>
                </a:lnTo>
                <a:lnTo>
                  <a:pt x="112976" y="127777"/>
                </a:lnTo>
                <a:lnTo>
                  <a:pt x="115775" y="127777"/>
                </a:lnTo>
                <a:lnTo>
                  <a:pt x="116202" y="132900"/>
                </a:lnTo>
                <a:lnTo>
                  <a:pt x="116629" y="127777"/>
                </a:lnTo>
                <a:close/>
                <a:moveTo>
                  <a:pt x="126876" y="127777"/>
                </a:moveTo>
                <a:lnTo>
                  <a:pt x="126876" y="142815"/>
                </a:lnTo>
                <a:lnTo>
                  <a:pt x="125145" y="142815"/>
                </a:lnTo>
                <a:lnTo>
                  <a:pt x="125145" y="136387"/>
                </a:lnTo>
                <a:lnTo>
                  <a:pt x="124623" y="142815"/>
                </a:lnTo>
                <a:lnTo>
                  <a:pt x="122725" y="142815"/>
                </a:lnTo>
                <a:lnTo>
                  <a:pt x="122180" y="136387"/>
                </a:lnTo>
                <a:lnTo>
                  <a:pt x="122180" y="142815"/>
                </a:lnTo>
                <a:lnTo>
                  <a:pt x="120448" y="142815"/>
                </a:lnTo>
                <a:lnTo>
                  <a:pt x="120448" y="127777"/>
                </a:lnTo>
                <a:lnTo>
                  <a:pt x="123247" y="127777"/>
                </a:lnTo>
                <a:lnTo>
                  <a:pt x="123674" y="132900"/>
                </a:lnTo>
                <a:lnTo>
                  <a:pt x="124101" y="127777"/>
                </a:lnTo>
                <a:close/>
                <a:moveTo>
                  <a:pt x="22296" y="127824"/>
                </a:moveTo>
                <a:lnTo>
                  <a:pt x="22296" y="142839"/>
                </a:lnTo>
                <a:lnTo>
                  <a:pt x="20541" y="142839"/>
                </a:lnTo>
                <a:lnTo>
                  <a:pt x="20541" y="136434"/>
                </a:lnTo>
                <a:lnTo>
                  <a:pt x="20019" y="142839"/>
                </a:lnTo>
                <a:lnTo>
                  <a:pt x="18122" y="142839"/>
                </a:lnTo>
                <a:lnTo>
                  <a:pt x="17600" y="136434"/>
                </a:lnTo>
                <a:lnTo>
                  <a:pt x="17600" y="142839"/>
                </a:lnTo>
                <a:lnTo>
                  <a:pt x="15868" y="142839"/>
                </a:lnTo>
                <a:lnTo>
                  <a:pt x="15868" y="127824"/>
                </a:lnTo>
                <a:lnTo>
                  <a:pt x="18644" y="127824"/>
                </a:lnTo>
                <a:lnTo>
                  <a:pt x="19071" y="132924"/>
                </a:lnTo>
                <a:lnTo>
                  <a:pt x="19498" y="127824"/>
                </a:lnTo>
                <a:close/>
                <a:moveTo>
                  <a:pt x="29768" y="127824"/>
                </a:moveTo>
                <a:lnTo>
                  <a:pt x="29768" y="142839"/>
                </a:lnTo>
                <a:lnTo>
                  <a:pt x="28037" y="142839"/>
                </a:lnTo>
                <a:lnTo>
                  <a:pt x="28037" y="136434"/>
                </a:lnTo>
                <a:lnTo>
                  <a:pt x="27491" y="142839"/>
                </a:lnTo>
                <a:lnTo>
                  <a:pt x="25593" y="142839"/>
                </a:lnTo>
                <a:lnTo>
                  <a:pt x="25072" y="136434"/>
                </a:lnTo>
                <a:lnTo>
                  <a:pt x="25072" y="142839"/>
                </a:lnTo>
                <a:lnTo>
                  <a:pt x="23340" y="142839"/>
                </a:lnTo>
                <a:lnTo>
                  <a:pt x="23340" y="127824"/>
                </a:lnTo>
                <a:lnTo>
                  <a:pt x="26115" y="127824"/>
                </a:lnTo>
                <a:lnTo>
                  <a:pt x="26542" y="132924"/>
                </a:lnTo>
                <a:lnTo>
                  <a:pt x="26969" y="127824"/>
                </a:lnTo>
                <a:close/>
                <a:moveTo>
                  <a:pt x="37216" y="127824"/>
                </a:moveTo>
                <a:lnTo>
                  <a:pt x="37216" y="142839"/>
                </a:lnTo>
                <a:lnTo>
                  <a:pt x="35485" y="142839"/>
                </a:lnTo>
                <a:lnTo>
                  <a:pt x="35485" y="136434"/>
                </a:lnTo>
                <a:lnTo>
                  <a:pt x="34963" y="142839"/>
                </a:lnTo>
                <a:lnTo>
                  <a:pt x="33065" y="142839"/>
                </a:lnTo>
                <a:lnTo>
                  <a:pt x="32543" y="136434"/>
                </a:lnTo>
                <a:lnTo>
                  <a:pt x="32543" y="142839"/>
                </a:lnTo>
                <a:lnTo>
                  <a:pt x="30812" y="142839"/>
                </a:lnTo>
                <a:lnTo>
                  <a:pt x="30812" y="127824"/>
                </a:lnTo>
                <a:lnTo>
                  <a:pt x="33587" y="127824"/>
                </a:lnTo>
                <a:lnTo>
                  <a:pt x="34014" y="132924"/>
                </a:lnTo>
                <a:lnTo>
                  <a:pt x="34417" y="127824"/>
                </a:lnTo>
                <a:close/>
                <a:moveTo>
                  <a:pt x="44711" y="127824"/>
                </a:moveTo>
                <a:lnTo>
                  <a:pt x="44711" y="142839"/>
                </a:lnTo>
                <a:lnTo>
                  <a:pt x="42956" y="142839"/>
                </a:lnTo>
                <a:lnTo>
                  <a:pt x="42956" y="136434"/>
                </a:lnTo>
                <a:lnTo>
                  <a:pt x="42434" y="142839"/>
                </a:lnTo>
                <a:lnTo>
                  <a:pt x="40537" y="142839"/>
                </a:lnTo>
                <a:lnTo>
                  <a:pt x="39991" y="136434"/>
                </a:lnTo>
                <a:lnTo>
                  <a:pt x="39991" y="142839"/>
                </a:lnTo>
                <a:lnTo>
                  <a:pt x="38260" y="142839"/>
                </a:lnTo>
                <a:lnTo>
                  <a:pt x="38260" y="127824"/>
                </a:lnTo>
                <a:lnTo>
                  <a:pt x="41059" y="127824"/>
                </a:lnTo>
                <a:lnTo>
                  <a:pt x="41486" y="132924"/>
                </a:lnTo>
                <a:lnTo>
                  <a:pt x="41913" y="127824"/>
                </a:lnTo>
                <a:close/>
                <a:moveTo>
                  <a:pt x="52159" y="127800"/>
                </a:moveTo>
                <a:lnTo>
                  <a:pt x="52159" y="142839"/>
                </a:lnTo>
                <a:lnTo>
                  <a:pt x="50428" y="142839"/>
                </a:lnTo>
                <a:lnTo>
                  <a:pt x="50428" y="136434"/>
                </a:lnTo>
                <a:lnTo>
                  <a:pt x="49906" y="142839"/>
                </a:lnTo>
                <a:lnTo>
                  <a:pt x="48008" y="142839"/>
                </a:lnTo>
                <a:lnTo>
                  <a:pt x="47463" y="136434"/>
                </a:lnTo>
                <a:lnTo>
                  <a:pt x="47463" y="142839"/>
                </a:lnTo>
                <a:lnTo>
                  <a:pt x="45731" y="142839"/>
                </a:lnTo>
                <a:lnTo>
                  <a:pt x="45731" y="127800"/>
                </a:lnTo>
                <a:lnTo>
                  <a:pt x="48530" y="127800"/>
                </a:lnTo>
                <a:lnTo>
                  <a:pt x="48957" y="132924"/>
                </a:lnTo>
                <a:lnTo>
                  <a:pt x="49384" y="127800"/>
                </a:lnTo>
                <a:close/>
                <a:moveTo>
                  <a:pt x="59631" y="127800"/>
                </a:moveTo>
                <a:lnTo>
                  <a:pt x="59631" y="142839"/>
                </a:lnTo>
                <a:lnTo>
                  <a:pt x="57900" y="142839"/>
                </a:lnTo>
                <a:lnTo>
                  <a:pt x="57900" y="136434"/>
                </a:lnTo>
                <a:lnTo>
                  <a:pt x="57378" y="142839"/>
                </a:lnTo>
                <a:lnTo>
                  <a:pt x="55480" y="142839"/>
                </a:lnTo>
                <a:lnTo>
                  <a:pt x="54935" y="136434"/>
                </a:lnTo>
                <a:lnTo>
                  <a:pt x="54935" y="142839"/>
                </a:lnTo>
                <a:lnTo>
                  <a:pt x="53203" y="142839"/>
                </a:lnTo>
                <a:lnTo>
                  <a:pt x="53203" y="127800"/>
                </a:lnTo>
                <a:lnTo>
                  <a:pt x="56002" y="127800"/>
                </a:lnTo>
                <a:lnTo>
                  <a:pt x="56429" y="132924"/>
                </a:lnTo>
                <a:lnTo>
                  <a:pt x="56856" y="127800"/>
                </a:lnTo>
                <a:close/>
                <a:moveTo>
                  <a:pt x="67103" y="127800"/>
                </a:moveTo>
                <a:lnTo>
                  <a:pt x="67103" y="142839"/>
                </a:lnTo>
                <a:lnTo>
                  <a:pt x="65371" y="142839"/>
                </a:lnTo>
                <a:lnTo>
                  <a:pt x="65371" y="136411"/>
                </a:lnTo>
                <a:lnTo>
                  <a:pt x="64849" y="142839"/>
                </a:lnTo>
                <a:lnTo>
                  <a:pt x="62952" y="142839"/>
                </a:lnTo>
                <a:lnTo>
                  <a:pt x="62406" y="136411"/>
                </a:lnTo>
                <a:lnTo>
                  <a:pt x="62406" y="142839"/>
                </a:lnTo>
                <a:lnTo>
                  <a:pt x="60675" y="142839"/>
                </a:lnTo>
                <a:lnTo>
                  <a:pt x="60675" y="127800"/>
                </a:lnTo>
                <a:lnTo>
                  <a:pt x="63474" y="127800"/>
                </a:lnTo>
                <a:lnTo>
                  <a:pt x="63901" y="132924"/>
                </a:lnTo>
                <a:lnTo>
                  <a:pt x="64328" y="127800"/>
                </a:lnTo>
                <a:close/>
                <a:moveTo>
                  <a:pt x="7329" y="127824"/>
                </a:moveTo>
                <a:lnTo>
                  <a:pt x="7329" y="142862"/>
                </a:lnTo>
                <a:lnTo>
                  <a:pt x="5598" y="142862"/>
                </a:lnTo>
                <a:lnTo>
                  <a:pt x="5598" y="136458"/>
                </a:lnTo>
                <a:lnTo>
                  <a:pt x="5076" y="142862"/>
                </a:lnTo>
                <a:lnTo>
                  <a:pt x="3178" y="142862"/>
                </a:lnTo>
                <a:lnTo>
                  <a:pt x="2657" y="136458"/>
                </a:lnTo>
                <a:lnTo>
                  <a:pt x="2657" y="142862"/>
                </a:lnTo>
                <a:lnTo>
                  <a:pt x="925" y="142862"/>
                </a:lnTo>
                <a:lnTo>
                  <a:pt x="925" y="127824"/>
                </a:lnTo>
                <a:lnTo>
                  <a:pt x="3700" y="127824"/>
                </a:lnTo>
                <a:lnTo>
                  <a:pt x="4127" y="132948"/>
                </a:lnTo>
                <a:lnTo>
                  <a:pt x="4554" y="127824"/>
                </a:lnTo>
                <a:close/>
                <a:moveTo>
                  <a:pt x="14801" y="127824"/>
                </a:moveTo>
                <a:lnTo>
                  <a:pt x="14801" y="142862"/>
                </a:lnTo>
                <a:lnTo>
                  <a:pt x="13069" y="142862"/>
                </a:lnTo>
                <a:lnTo>
                  <a:pt x="13069" y="136434"/>
                </a:lnTo>
                <a:lnTo>
                  <a:pt x="12548" y="142862"/>
                </a:lnTo>
                <a:lnTo>
                  <a:pt x="10650" y="142862"/>
                </a:lnTo>
                <a:lnTo>
                  <a:pt x="10105" y="136434"/>
                </a:lnTo>
                <a:lnTo>
                  <a:pt x="10105" y="142862"/>
                </a:lnTo>
                <a:lnTo>
                  <a:pt x="8373" y="142862"/>
                </a:lnTo>
                <a:lnTo>
                  <a:pt x="8373" y="127824"/>
                </a:lnTo>
                <a:lnTo>
                  <a:pt x="11172" y="127824"/>
                </a:lnTo>
                <a:lnTo>
                  <a:pt x="11599" y="132948"/>
                </a:lnTo>
                <a:lnTo>
                  <a:pt x="12026" y="127824"/>
                </a:lnTo>
                <a:close/>
                <a:moveTo>
                  <a:pt x="268838" y="143574"/>
                </a:moveTo>
                <a:lnTo>
                  <a:pt x="268838" y="158588"/>
                </a:lnTo>
                <a:lnTo>
                  <a:pt x="267106" y="158588"/>
                </a:lnTo>
                <a:lnTo>
                  <a:pt x="267106" y="152184"/>
                </a:lnTo>
                <a:lnTo>
                  <a:pt x="266585" y="158588"/>
                </a:lnTo>
                <a:lnTo>
                  <a:pt x="264687" y="158588"/>
                </a:lnTo>
                <a:lnTo>
                  <a:pt x="264165" y="152184"/>
                </a:lnTo>
                <a:lnTo>
                  <a:pt x="264165" y="158588"/>
                </a:lnTo>
                <a:lnTo>
                  <a:pt x="262434" y="158588"/>
                </a:lnTo>
                <a:lnTo>
                  <a:pt x="262434" y="143574"/>
                </a:lnTo>
                <a:lnTo>
                  <a:pt x="265209" y="143574"/>
                </a:lnTo>
                <a:lnTo>
                  <a:pt x="265636" y="148674"/>
                </a:lnTo>
                <a:lnTo>
                  <a:pt x="266063" y="143574"/>
                </a:lnTo>
                <a:close/>
                <a:moveTo>
                  <a:pt x="276310" y="143574"/>
                </a:moveTo>
                <a:lnTo>
                  <a:pt x="276310" y="158588"/>
                </a:lnTo>
                <a:lnTo>
                  <a:pt x="274578" y="158588"/>
                </a:lnTo>
                <a:lnTo>
                  <a:pt x="274578" y="152184"/>
                </a:lnTo>
                <a:lnTo>
                  <a:pt x="274056" y="158588"/>
                </a:lnTo>
                <a:lnTo>
                  <a:pt x="272159" y="158588"/>
                </a:lnTo>
                <a:lnTo>
                  <a:pt x="271637" y="152184"/>
                </a:lnTo>
                <a:lnTo>
                  <a:pt x="271637" y="158588"/>
                </a:lnTo>
                <a:lnTo>
                  <a:pt x="269905" y="158588"/>
                </a:lnTo>
                <a:lnTo>
                  <a:pt x="269905" y="143574"/>
                </a:lnTo>
                <a:lnTo>
                  <a:pt x="272681" y="143574"/>
                </a:lnTo>
                <a:lnTo>
                  <a:pt x="273107" y="148674"/>
                </a:lnTo>
                <a:lnTo>
                  <a:pt x="273534" y="143574"/>
                </a:lnTo>
                <a:close/>
                <a:moveTo>
                  <a:pt x="283781" y="143574"/>
                </a:moveTo>
                <a:lnTo>
                  <a:pt x="283781" y="158588"/>
                </a:lnTo>
                <a:lnTo>
                  <a:pt x="282050" y="158588"/>
                </a:lnTo>
                <a:lnTo>
                  <a:pt x="282050" y="152184"/>
                </a:lnTo>
                <a:lnTo>
                  <a:pt x="281528" y="158588"/>
                </a:lnTo>
                <a:lnTo>
                  <a:pt x="279630" y="158588"/>
                </a:lnTo>
                <a:lnTo>
                  <a:pt x="279109" y="152184"/>
                </a:lnTo>
                <a:lnTo>
                  <a:pt x="279109" y="158588"/>
                </a:lnTo>
                <a:lnTo>
                  <a:pt x="277377" y="158588"/>
                </a:lnTo>
                <a:lnTo>
                  <a:pt x="277377" y="143574"/>
                </a:lnTo>
                <a:lnTo>
                  <a:pt x="280152" y="143574"/>
                </a:lnTo>
                <a:lnTo>
                  <a:pt x="280579" y="148674"/>
                </a:lnTo>
                <a:lnTo>
                  <a:pt x="281006" y="143574"/>
                </a:lnTo>
                <a:close/>
                <a:moveTo>
                  <a:pt x="209065" y="143598"/>
                </a:moveTo>
                <a:lnTo>
                  <a:pt x="209065" y="158612"/>
                </a:lnTo>
                <a:lnTo>
                  <a:pt x="207333" y="158612"/>
                </a:lnTo>
                <a:lnTo>
                  <a:pt x="207333" y="152208"/>
                </a:lnTo>
                <a:lnTo>
                  <a:pt x="206811" y="158612"/>
                </a:lnTo>
                <a:lnTo>
                  <a:pt x="204914" y="158612"/>
                </a:lnTo>
                <a:lnTo>
                  <a:pt x="204368" y="152208"/>
                </a:lnTo>
                <a:lnTo>
                  <a:pt x="204368" y="158612"/>
                </a:lnTo>
                <a:lnTo>
                  <a:pt x="202637" y="158612"/>
                </a:lnTo>
                <a:lnTo>
                  <a:pt x="202637" y="143598"/>
                </a:lnTo>
                <a:lnTo>
                  <a:pt x="205435" y="143598"/>
                </a:lnTo>
                <a:lnTo>
                  <a:pt x="205862" y="148697"/>
                </a:lnTo>
                <a:lnTo>
                  <a:pt x="206289" y="143598"/>
                </a:lnTo>
                <a:close/>
                <a:moveTo>
                  <a:pt x="216536" y="143598"/>
                </a:moveTo>
                <a:lnTo>
                  <a:pt x="216536" y="158612"/>
                </a:lnTo>
                <a:lnTo>
                  <a:pt x="214805" y="158612"/>
                </a:lnTo>
                <a:lnTo>
                  <a:pt x="214805" y="152208"/>
                </a:lnTo>
                <a:lnTo>
                  <a:pt x="214283" y="158612"/>
                </a:lnTo>
                <a:lnTo>
                  <a:pt x="212385" y="158612"/>
                </a:lnTo>
                <a:lnTo>
                  <a:pt x="211840" y="152208"/>
                </a:lnTo>
                <a:lnTo>
                  <a:pt x="211840" y="158612"/>
                </a:lnTo>
                <a:lnTo>
                  <a:pt x="210108" y="158612"/>
                </a:lnTo>
                <a:lnTo>
                  <a:pt x="210108" y="143598"/>
                </a:lnTo>
                <a:lnTo>
                  <a:pt x="212907" y="143598"/>
                </a:lnTo>
                <a:lnTo>
                  <a:pt x="213334" y="148697"/>
                </a:lnTo>
                <a:lnTo>
                  <a:pt x="213737" y="143598"/>
                </a:lnTo>
                <a:close/>
                <a:moveTo>
                  <a:pt x="224008" y="143598"/>
                </a:moveTo>
                <a:lnTo>
                  <a:pt x="224008" y="158612"/>
                </a:lnTo>
                <a:lnTo>
                  <a:pt x="222276" y="158612"/>
                </a:lnTo>
                <a:lnTo>
                  <a:pt x="222276" y="152208"/>
                </a:lnTo>
                <a:lnTo>
                  <a:pt x="221755" y="158612"/>
                </a:lnTo>
                <a:lnTo>
                  <a:pt x="219857" y="158612"/>
                </a:lnTo>
                <a:lnTo>
                  <a:pt x="219311" y="152208"/>
                </a:lnTo>
                <a:lnTo>
                  <a:pt x="219311" y="158612"/>
                </a:lnTo>
                <a:lnTo>
                  <a:pt x="217580" y="158612"/>
                </a:lnTo>
                <a:lnTo>
                  <a:pt x="217580" y="143598"/>
                </a:lnTo>
                <a:lnTo>
                  <a:pt x="220379" y="143598"/>
                </a:lnTo>
                <a:lnTo>
                  <a:pt x="220806" y="148697"/>
                </a:lnTo>
                <a:lnTo>
                  <a:pt x="221233" y="143598"/>
                </a:lnTo>
                <a:close/>
                <a:moveTo>
                  <a:pt x="231480" y="143598"/>
                </a:moveTo>
                <a:lnTo>
                  <a:pt x="231480" y="158612"/>
                </a:lnTo>
                <a:lnTo>
                  <a:pt x="229748" y="158612"/>
                </a:lnTo>
                <a:lnTo>
                  <a:pt x="229748" y="152208"/>
                </a:lnTo>
                <a:lnTo>
                  <a:pt x="229226" y="158612"/>
                </a:lnTo>
                <a:lnTo>
                  <a:pt x="227329" y="158612"/>
                </a:lnTo>
                <a:lnTo>
                  <a:pt x="226783" y="152208"/>
                </a:lnTo>
                <a:lnTo>
                  <a:pt x="226783" y="158612"/>
                </a:lnTo>
                <a:lnTo>
                  <a:pt x="225052" y="158612"/>
                </a:lnTo>
                <a:lnTo>
                  <a:pt x="225052" y="143598"/>
                </a:lnTo>
                <a:lnTo>
                  <a:pt x="227850" y="143598"/>
                </a:lnTo>
                <a:lnTo>
                  <a:pt x="228277" y="148697"/>
                </a:lnTo>
                <a:lnTo>
                  <a:pt x="228681" y="143598"/>
                </a:lnTo>
                <a:close/>
                <a:moveTo>
                  <a:pt x="238951" y="143598"/>
                </a:moveTo>
                <a:lnTo>
                  <a:pt x="238951" y="158612"/>
                </a:lnTo>
                <a:lnTo>
                  <a:pt x="237220" y="158612"/>
                </a:lnTo>
                <a:lnTo>
                  <a:pt x="237220" y="152208"/>
                </a:lnTo>
                <a:lnTo>
                  <a:pt x="236698" y="158612"/>
                </a:lnTo>
                <a:lnTo>
                  <a:pt x="234800" y="158612"/>
                </a:lnTo>
                <a:lnTo>
                  <a:pt x="234278" y="152208"/>
                </a:lnTo>
                <a:lnTo>
                  <a:pt x="234278" y="158612"/>
                </a:lnTo>
                <a:lnTo>
                  <a:pt x="232547" y="158612"/>
                </a:lnTo>
                <a:lnTo>
                  <a:pt x="232547" y="143598"/>
                </a:lnTo>
                <a:lnTo>
                  <a:pt x="235322" y="143598"/>
                </a:lnTo>
                <a:lnTo>
                  <a:pt x="235749" y="148697"/>
                </a:lnTo>
                <a:lnTo>
                  <a:pt x="236176" y="143598"/>
                </a:lnTo>
                <a:close/>
                <a:moveTo>
                  <a:pt x="246423" y="143574"/>
                </a:moveTo>
                <a:lnTo>
                  <a:pt x="246423" y="158612"/>
                </a:lnTo>
                <a:lnTo>
                  <a:pt x="244691" y="158612"/>
                </a:lnTo>
                <a:lnTo>
                  <a:pt x="244691" y="152208"/>
                </a:lnTo>
                <a:lnTo>
                  <a:pt x="244170" y="158612"/>
                </a:lnTo>
                <a:lnTo>
                  <a:pt x="242272" y="158612"/>
                </a:lnTo>
                <a:lnTo>
                  <a:pt x="241726" y="152208"/>
                </a:lnTo>
                <a:lnTo>
                  <a:pt x="241726" y="158612"/>
                </a:lnTo>
                <a:lnTo>
                  <a:pt x="239995" y="158612"/>
                </a:lnTo>
                <a:lnTo>
                  <a:pt x="239995" y="143574"/>
                </a:lnTo>
                <a:lnTo>
                  <a:pt x="242794" y="143574"/>
                </a:lnTo>
                <a:lnTo>
                  <a:pt x="243221" y="148697"/>
                </a:lnTo>
                <a:lnTo>
                  <a:pt x="243624" y="143574"/>
                </a:lnTo>
                <a:close/>
                <a:moveTo>
                  <a:pt x="253895" y="143574"/>
                </a:moveTo>
                <a:lnTo>
                  <a:pt x="253895" y="158612"/>
                </a:lnTo>
                <a:lnTo>
                  <a:pt x="252163" y="158612"/>
                </a:lnTo>
                <a:lnTo>
                  <a:pt x="252163" y="152208"/>
                </a:lnTo>
                <a:lnTo>
                  <a:pt x="251641" y="158612"/>
                </a:lnTo>
                <a:lnTo>
                  <a:pt x="249744" y="158612"/>
                </a:lnTo>
                <a:lnTo>
                  <a:pt x="249198" y="152208"/>
                </a:lnTo>
                <a:lnTo>
                  <a:pt x="249198" y="158612"/>
                </a:lnTo>
                <a:lnTo>
                  <a:pt x="247467" y="158612"/>
                </a:lnTo>
                <a:lnTo>
                  <a:pt x="247467" y="143574"/>
                </a:lnTo>
                <a:lnTo>
                  <a:pt x="250265" y="143574"/>
                </a:lnTo>
                <a:lnTo>
                  <a:pt x="250692" y="148697"/>
                </a:lnTo>
                <a:lnTo>
                  <a:pt x="251119" y="143574"/>
                </a:lnTo>
                <a:close/>
                <a:moveTo>
                  <a:pt x="261366" y="143574"/>
                </a:moveTo>
                <a:lnTo>
                  <a:pt x="261366" y="158612"/>
                </a:lnTo>
                <a:lnTo>
                  <a:pt x="259635" y="158612"/>
                </a:lnTo>
                <a:lnTo>
                  <a:pt x="259635" y="152184"/>
                </a:lnTo>
                <a:lnTo>
                  <a:pt x="259113" y="158612"/>
                </a:lnTo>
                <a:lnTo>
                  <a:pt x="257215" y="158612"/>
                </a:lnTo>
                <a:lnTo>
                  <a:pt x="256670" y="152184"/>
                </a:lnTo>
                <a:lnTo>
                  <a:pt x="256670" y="158612"/>
                </a:lnTo>
                <a:lnTo>
                  <a:pt x="254938" y="158612"/>
                </a:lnTo>
                <a:lnTo>
                  <a:pt x="254938" y="143574"/>
                </a:lnTo>
                <a:lnTo>
                  <a:pt x="257737" y="143574"/>
                </a:lnTo>
                <a:lnTo>
                  <a:pt x="258164" y="148697"/>
                </a:lnTo>
                <a:lnTo>
                  <a:pt x="258567" y="143574"/>
                </a:lnTo>
                <a:close/>
                <a:moveTo>
                  <a:pt x="149291" y="143621"/>
                </a:moveTo>
                <a:lnTo>
                  <a:pt x="149291" y="158636"/>
                </a:lnTo>
                <a:lnTo>
                  <a:pt x="147560" y="158636"/>
                </a:lnTo>
                <a:lnTo>
                  <a:pt x="147560" y="152232"/>
                </a:lnTo>
                <a:lnTo>
                  <a:pt x="147038" y="158636"/>
                </a:lnTo>
                <a:lnTo>
                  <a:pt x="145140" y="158636"/>
                </a:lnTo>
                <a:lnTo>
                  <a:pt x="144618" y="152232"/>
                </a:lnTo>
                <a:lnTo>
                  <a:pt x="144618" y="158636"/>
                </a:lnTo>
                <a:lnTo>
                  <a:pt x="142887" y="158636"/>
                </a:lnTo>
                <a:lnTo>
                  <a:pt x="142887" y="143621"/>
                </a:lnTo>
                <a:lnTo>
                  <a:pt x="145662" y="143621"/>
                </a:lnTo>
                <a:lnTo>
                  <a:pt x="146089" y="148721"/>
                </a:lnTo>
                <a:lnTo>
                  <a:pt x="146516" y="143621"/>
                </a:lnTo>
                <a:close/>
                <a:moveTo>
                  <a:pt x="156763" y="143621"/>
                </a:moveTo>
                <a:lnTo>
                  <a:pt x="156763" y="158636"/>
                </a:lnTo>
                <a:lnTo>
                  <a:pt x="155031" y="158636"/>
                </a:lnTo>
                <a:lnTo>
                  <a:pt x="155031" y="152232"/>
                </a:lnTo>
                <a:lnTo>
                  <a:pt x="154509" y="158636"/>
                </a:lnTo>
                <a:lnTo>
                  <a:pt x="152612" y="158636"/>
                </a:lnTo>
                <a:lnTo>
                  <a:pt x="152090" y="152232"/>
                </a:lnTo>
                <a:lnTo>
                  <a:pt x="152090" y="158636"/>
                </a:lnTo>
                <a:lnTo>
                  <a:pt x="150359" y="158636"/>
                </a:lnTo>
                <a:lnTo>
                  <a:pt x="150359" y="143621"/>
                </a:lnTo>
                <a:lnTo>
                  <a:pt x="153134" y="143621"/>
                </a:lnTo>
                <a:lnTo>
                  <a:pt x="153561" y="148721"/>
                </a:lnTo>
                <a:lnTo>
                  <a:pt x="153988" y="143621"/>
                </a:lnTo>
                <a:close/>
                <a:moveTo>
                  <a:pt x="164235" y="143621"/>
                </a:moveTo>
                <a:lnTo>
                  <a:pt x="164235" y="158636"/>
                </a:lnTo>
                <a:lnTo>
                  <a:pt x="162503" y="158636"/>
                </a:lnTo>
                <a:lnTo>
                  <a:pt x="162503" y="152232"/>
                </a:lnTo>
                <a:lnTo>
                  <a:pt x="161981" y="158636"/>
                </a:lnTo>
                <a:lnTo>
                  <a:pt x="160060" y="158636"/>
                </a:lnTo>
                <a:lnTo>
                  <a:pt x="159538" y="152232"/>
                </a:lnTo>
                <a:lnTo>
                  <a:pt x="159538" y="158636"/>
                </a:lnTo>
                <a:lnTo>
                  <a:pt x="157806" y="158636"/>
                </a:lnTo>
                <a:lnTo>
                  <a:pt x="157806" y="143621"/>
                </a:lnTo>
                <a:lnTo>
                  <a:pt x="160605" y="143621"/>
                </a:lnTo>
                <a:lnTo>
                  <a:pt x="161032" y="148721"/>
                </a:lnTo>
                <a:lnTo>
                  <a:pt x="161436" y="143621"/>
                </a:lnTo>
                <a:close/>
                <a:moveTo>
                  <a:pt x="171706" y="143621"/>
                </a:moveTo>
                <a:lnTo>
                  <a:pt x="171706" y="158636"/>
                </a:lnTo>
                <a:lnTo>
                  <a:pt x="169975" y="158636"/>
                </a:lnTo>
                <a:lnTo>
                  <a:pt x="169975" y="152232"/>
                </a:lnTo>
                <a:lnTo>
                  <a:pt x="169453" y="158636"/>
                </a:lnTo>
                <a:lnTo>
                  <a:pt x="167555" y="158636"/>
                </a:lnTo>
                <a:lnTo>
                  <a:pt x="167033" y="152232"/>
                </a:lnTo>
                <a:lnTo>
                  <a:pt x="167033" y="158636"/>
                </a:lnTo>
                <a:lnTo>
                  <a:pt x="165302" y="158636"/>
                </a:lnTo>
                <a:lnTo>
                  <a:pt x="165302" y="143621"/>
                </a:lnTo>
                <a:lnTo>
                  <a:pt x="168077" y="143621"/>
                </a:lnTo>
                <a:lnTo>
                  <a:pt x="168504" y="148721"/>
                </a:lnTo>
                <a:lnTo>
                  <a:pt x="168931" y="143621"/>
                </a:lnTo>
                <a:close/>
                <a:moveTo>
                  <a:pt x="179178" y="143621"/>
                </a:moveTo>
                <a:lnTo>
                  <a:pt x="179178" y="158636"/>
                </a:lnTo>
                <a:lnTo>
                  <a:pt x="177446" y="158636"/>
                </a:lnTo>
                <a:lnTo>
                  <a:pt x="177446" y="152232"/>
                </a:lnTo>
                <a:lnTo>
                  <a:pt x="176924" y="158636"/>
                </a:lnTo>
                <a:lnTo>
                  <a:pt x="175027" y="158636"/>
                </a:lnTo>
                <a:lnTo>
                  <a:pt x="174481" y="152232"/>
                </a:lnTo>
                <a:lnTo>
                  <a:pt x="174481" y="158636"/>
                </a:lnTo>
                <a:lnTo>
                  <a:pt x="172750" y="158636"/>
                </a:lnTo>
                <a:lnTo>
                  <a:pt x="172750" y="143621"/>
                </a:lnTo>
                <a:lnTo>
                  <a:pt x="175549" y="143621"/>
                </a:lnTo>
                <a:lnTo>
                  <a:pt x="175976" y="148721"/>
                </a:lnTo>
                <a:lnTo>
                  <a:pt x="176403" y="143621"/>
                </a:lnTo>
                <a:close/>
                <a:moveTo>
                  <a:pt x="186650" y="143598"/>
                </a:moveTo>
                <a:lnTo>
                  <a:pt x="186650" y="158636"/>
                </a:lnTo>
                <a:lnTo>
                  <a:pt x="184918" y="158636"/>
                </a:lnTo>
                <a:lnTo>
                  <a:pt x="184918" y="152232"/>
                </a:lnTo>
                <a:lnTo>
                  <a:pt x="184396" y="158636"/>
                </a:lnTo>
                <a:lnTo>
                  <a:pt x="182499" y="158636"/>
                </a:lnTo>
                <a:lnTo>
                  <a:pt x="181977" y="152232"/>
                </a:lnTo>
                <a:lnTo>
                  <a:pt x="181977" y="158636"/>
                </a:lnTo>
                <a:lnTo>
                  <a:pt x="180245" y="158636"/>
                </a:lnTo>
                <a:lnTo>
                  <a:pt x="180245" y="143598"/>
                </a:lnTo>
                <a:lnTo>
                  <a:pt x="183020" y="143598"/>
                </a:lnTo>
                <a:lnTo>
                  <a:pt x="183447" y="148721"/>
                </a:lnTo>
                <a:lnTo>
                  <a:pt x="183874" y="143598"/>
                </a:lnTo>
                <a:close/>
                <a:moveTo>
                  <a:pt x="194121" y="143598"/>
                </a:moveTo>
                <a:lnTo>
                  <a:pt x="194121" y="158636"/>
                </a:lnTo>
                <a:lnTo>
                  <a:pt x="192390" y="158636"/>
                </a:lnTo>
                <a:lnTo>
                  <a:pt x="192390" y="152232"/>
                </a:lnTo>
                <a:lnTo>
                  <a:pt x="191868" y="158636"/>
                </a:lnTo>
                <a:lnTo>
                  <a:pt x="189970" y="158636"/>
                </a:lnTo>
                <a:lnTo>
                  <a:pt x="189425" y="152232"/>
                </a:lnTo>
                <a:lnTo>
                  <a:pt x="189425" y="158636"/>
                </a:lnTo>
                <a:lnTo>
                  <a:pt x="187693" y="158636"/>
                </a:lnTo>
                <a:lnTo>
                  <a:pt x="187693" y="143598"/>
                </a:lnTo>
                <a:lnTo>
                  <a:pt x="190492" y="143598"/>
                </a:lnTo>
                <a:lnTo>
                  <a:pt x="190919" y="148721"/>
                </a:lnTo>
                <a:lnTo>
                  <a:pt x="191346" y="143598"/>
                </a:lnTo>
                <a:close/>
                <a:moveTo>
                  <a:pt x="201593" y="143598"/>
                </a:moveTo>
                <a:lnTo>
                  <a:pt x="201593" y="158636"/>
                </a:lnTo>
                <a:lnTo>
                  <a:pt x="199861" y="158636"/>
                </a:lnTo>
                <a:lnTo>
                  <a:pt x="199861" y="152208"/>
                </a:lnTo>
                <a:lnTo>
                  <a:pt x="199340" y="158636"/>
                </a:lnTo>
                <a:lnTo>
                  <a:pt x="197442" y="158636"/>
                </a:lnTo>
                <a:lnTo>
                  <a:pt x="196896" y="152208"/>
                </a:lnTo>
                <a:lnTo>
                  <a:pt x="196896" y="158636"/>
                </a:lnTo>
                <a:lnTo>
                  <a:pt x="195165" y="158636"/>
                </a:lnTo>
                <a:lnTo>
                  <a:pt x="195165" y="143598"/>
                </a:lnTo>
                <a:lnTo>
                  <a:pt x="197964" y="143598"/>
                </a:lnTo>
                <a:lnTo>
                  <a:pt x="198391" y="148721"/>
                </a:lnTo>
                <a:lnTo>
                  <a:pt x="198794" y="143598"/>
                </a:lnTo>
                <a:close/>
                <a:moveTo>
                  <a:pt x="89518" y="143645"/>
                </a:moveTo>
                <a:lnTo>
                  <a:pt x="89518" y="158660"/>
                </a:lnTo>
                <a:lnTo>
                  <a:pt x="87810" y="158660"/>
                </a:lnTo>
                <a:lnTo>
                  <a:pt x="87810" y="152255"/>
                </a:lnTo>
                <a:lnTo>
                  <a:pt x="87264" y="158660"/>
                </a:lnTo>
                <a:lnTo>
                  <a:pt x="85367" y="158660"/>
                </a:lnTo>
                <a:lnTo>
                  <a:pt x="84845" y="152255"/>
                </a:lnTo>
                <a:lnTo>
                  <a:pt x="84845" y="158660"/>
                </a:lnTo>
                <a:lnTo>
                  <a:pt x="83113" y="158660"/>
                </a:lnTo>
                <a:lnTo>
                  <a:pt x="83113" y="143645"/>
                </a:lnTo>
                <a:lnTo>
                  <a:pt x="85889" y="143645"/>
                </a:lnTo>
                <a:lnTo>
                  <a:pt x="86316" y="148745"/>
                </a:lnTo>
                <a:lnTo>
                  <a:pt x="86743" y="143645"/>
                </a:lnTo>
                <a:close/>
                <a:moveTo>
                  <a:pt x="96989" y="143645"/>
                </a:moveTo>
                <a:lnTo>
                  <a:pt x="96989" y="158660"/>
                </a:lnTo>
                <a:lnTo>
                  <a:pt x="95258" y="158660"/>
                </a:lnTo>
                <a:lnTo>
                  <a:pt x="95258" y="152255"/>
                </a:lnTo>
                <a:lnTo>
                  <a:pt x="94736" y="158660"/>
                </a:lnTo>
                <a:lnTo>
                  <a:pt x="92839" y="158660"/>
                </a:lnTo>
                <a:lnTo>
                  <a:pt x="92317" y="152255"/>
                </a:lnTo>
                <a:lnTo>
                  <a:pt x="92317" y="158660"/>
                </a:lnTo>
                <a:lnTo>
                  <a:pt x="90585" y="158660"/>
                </a:lnTo>
                <a:lnTo>
                  <a:pt x="90561" y="143645"/>
                </a:lnTo>
                <a:lnTo>
                  <a:pt x="93360" y="143645"/>
                </a:lnTo>
                <a:lnTo>
                  <a:pt x="93787" y="148745"/>
                </a:lnTo>
                <a:lnTo>
                  <a:pt x="94214" y="143645"/>
                </a:lnTo>
                <a:close/>
                <a:moveTo>
                  <a:pt x="104461" y="143645"/>
                </a:moveTo>
                <a:lnTo>
                  <a:pt x="104461" y="158660"/>
                </a:lnTo>
                <a:lnTo>
                  <a:pt x="102730" y="158660"/>
                </a:lnTo>
                <a:lnTo>
                  <a:pt x="102730" y="152255"/>
                </a:lnTo>
                <a:lnTo>
                  <a:pt x="102208" y="158660"/>
                </a:lnTo>
                <a:lnTo>
                  <a:pt x="100310" y="158660"/>
                </a:lnTo>
                <a:lnTo>
                  <a:pt x="99788" y="152255"/>
                </a:lnTo>
                <a:lnTo>
                  <a:pt x="99788" y="158660"/>
                </a:lnTo>
                <a:lnTo>
                  <a:pt x="98057" y="158660"/>
                </a:lnTo>
                <a:lnTo>
                  <a:pt x="98033" y="143645"/>
                </a:lnTo>
                <a:lnTo>
                  <a:pt x="100832" y="143645"/>
                </a:lnTo>
                <a:lnTo>
                  <a:pt x="101259" y="148745"/>
                </a:lnTo>
                <a:lnTo>
                  <a:pt x="101662" y="143645"/>
                </a:lnTo>
                <a:close/>
                <a:moveTo>
                  <a:pt x="111933" y="143645"/>
                </a:moveTo>
                <a:lnTo>
                  <a:pt x="111933" y="158660"/>
                </a:lnTo>
                <a:lnTo>
                  <a:pt x="110225" y="158660"/>
                </a:lnTo>
                <a:lnTo>
                  <a:pt x="110225" y="152255"/>
                </a:lnTo>
                <a:lnTo>
                  <a:pt x="109679" y="158660"/>
                </a:lnTo>
                <a:lnTo>
                  <a:pt x="107782" y="158660"/>
                </a:lnTo>
                <a:lnTo>
                  <a:pt x="107260" y="152255"/>
                </a:lnTo>
                <a:lnTo>
                  <a:pt x="107260" y="158660"/>
                </a:lnTo>
                <a:lnTo>
                  <a:pt x="105528" y="158660"/>
                </a:lnTo>
                <a:lnTo>
                  <a:pt x="105528" y="143645"/>
                </a:lnTo>
                <a:lnTo>
                  <a:pt x="108304" y="143645"/>
                </a:lnTo>
                <a:lnTo>
                  <a:pt x="108731" y="148745"/>
                </a:lnTo>
                <a:lnTo>
                  <a:pt x="109158" y="143645"/>
                </a:lnTo>
                <a:close/>
                <a:moveTo>
                  <a:pt x="119404" y="143645"/>
                </a:moveTo>
                <a:lnTo>
                  <a:pt x="119404" y="158660"/>
                </a:lnTo>
                <a:lnTo>
                  <a:pt x="117673" y="158660"/>
                </a:lnTo>
                <a:lnTo>
                  <a:pt x="117673" y="152255"/>
                </a:lnTo>
                <a:lnTo>
                  <a:pt x="117151" y="158660"/>
                </a:lnTo>
                <a:lnTo>
                  <a:pt x="115254" y="158660"/>
                </a:lnTo>
                <a:lnTo>
                  <a:pt x="114732" y="152255"/>
                </a:lnTo>
                <a:lnTo>
                  <a:pt x="114732" y="158660"/>
                </a:lnTo>
                <a:lnTo>
                  <a:pt x="113000" y="158660"/>
                </a:lnTo>
                <a:lnTo>
                  <a:pt x="112976" y="143645"/>
                </a:lnTo>
                <a:lnTo>
                  <a:pt x="115775" y="143645"/>
                </a:lnTo>
                <a:lnTo>
                  <a:pt x="116202" y="148745"/>
                </a:lnTo>
                <a:lnTo>
                  <a:pt x="116606" y="143645"/>
                </a:lnTo>
                <a:close/>
                <a:moveTo>
                  <a:pt x="126876" y="143621"/>
                </a:moveTo>
                <a:lnTo>
                  <a:pt x="126876" y="158660"/>
                </a:lnTo>
                <a:lnTo>
                  <a:pt x="125145" y="158660"/>
                </a:lnTo>
                <a:lnTo>
                  <a:pt x="125145" y="152255"/>
                </a:lnTo>
                <a:lnTo>
                  <a:pt x="124623" y="158660"/>
                </a:lnTo>
                <a:lnTo>
                  <a:pt x="122725" y="158660"/>
                </a:lnTo>
                <a:lnTo>
                  <a:pt x="122203" y="152255"/>
                </a:lnTo>
                <a:lnTo>
                  <a:pt x="122203" y="158660"/>
                </a:lnTo>
                <a:lnTo>
                  <a:pt x="120472" y="158660"/>
                </a:lnTo>
                <a:lnTo>
                  <a:pt x="120448" y="143621"/>
                </a:lnTo>
                <a:lnTo>
                  <a:pt x="123247" y="143621"/>
                </a:lnTo>
                <a:lnTo>
                  <a:pt x="123674" y="148745"/>
                </a:lnTo>
                <a:lnTo>
                  <a:pt x="124101" y="143621"/>
                </a:lnTo>
                <a:close/>
                <a:moveTo>
                  <a:pt x="134348" y="143621"/>
                </a:moveTo>
                <a:lnTo>
                  <a:pt x="134348" y="158660"/>
                </a:lnTo>
                <a:lnTo>
                  <a:pt x="132616" y="158660"/>
                </a:lnTo>
                <a:lnTo>
                  <a:pt x="132616" y="152255"/>
                </a:lnTo>
                <a:lnTo>
                  <a:pt x="132094" y="158660"/>
                </a:lnTo>
                <a:lnTo>
                  <a:pt x="130197" y="158660"/>
                </a:lnTo>
                <a:lnTo>
                  <a:pt x="129675" y="152255"/>
                </a:lnTo>
                <a:lnTo>
                  <a:pt x="129675" y="158660"/>
                </a:lnTo>
                <a:lnTo>
                  <a:pt x="127944" y="158660"/>
                </a:lnTo>
                <a:lnTo>
                  <a:pt x="127920" y="143621"/>
                </a:lnTo>
                <a:lnTo>
                  <a:pt x="130719" y="143621"/>
                </a:lnTo>
                <a:lnTo>
                  <a:pt x="131146" y="148745"/>
                </a:lnTo>
                <a:lnTo>
                  <a:pt x="131549" y="143621"/>
                </a:lnTo>
                <a:close/>
                <a:moveTo>
                  <a:pt x="141819" y="143621"/>
                </a:moveTo>
                <a:lnTo>
                  <a:pt x="141819" y="158660"/>
                </a:lnTo>
                <a:lnTo>
                  <a:pt x="140088" y="158660"/>
                </a:lnTo>
                <a:lnTo>
                  <a:pt x="140088" y="152232"/>
                </a:lnTo>
                <a:lnTo>
                  <a:pt x="139566" y="158660"/>
                </a:lnTo>
                <a:lnTo>
                  <a:pt x="137669" y="158660"/>
                </a:lnTo>
                <a:lnTo>
                  <a:pt x="137147" y="152232"/>
                </a:lnTo>
                <a:lnTo>
                  <a:pt x="137147" y="158660"/>
                </a:lnTo>
                <a:lnTo>
                  <a:pt x="135415" y="158660"/>
                </a:lnTo>
                <a:lnTo>
                  <a:pt x="135415" y="143621"/>
                </a:lnTo>
                <a:lnTo>
                  <a:pt x="138190" y="143621"/>
                </a:lnTo>
                <a:lnTo>
                  <a:pt x="138617" y="148745"/>
                </a:lnTo>
                <a:lnTo>
                  <a:pt x="139044" y="143621"/>
                </a:lnTo>
                <a:close/>
                <a:moveTo>
                  <a:pt x="29768" y="143669"/>
                </a:moveTo>
                <a:lnTo>
                  <a:pt x="29768" y="158683"/>
                </a:lnTo>
                <a:lnTo>
                  <a:pt x="28037" y="158683"/>
                </a:lnTo>
                <a:lnTo>
                  <a:pt x="28037" y="152279"/>
                </a:lnTo>
                <a:lnTo>
                  <a:pt x="27491" y="158683"/>
                </a:lnTo>
                <a:lnTo>
                  <a:pt x="25593" y="158683"/>
                </a:lnTo>
                <a:lnTo>
                  <a:pt x="25072" y="152279"/>
                </a:lnTo>
                <a:lnTo>
                  <a:pt x="25072" y="158683"/>
                </a:lnTo>
                <a:lnTo>
                  <a:pt x="23340" y="158683"/>
                </a:lnTo>
                <a:lnTo>
                  <a:pt x="23340" y="143669"/>
                </a:lnTo>
                <a:lnTo>
                  <a:pt x="26115" y="143669"/>
                </a:lnTo>
                <a:lnTo>
                  <a:pt x="26542" y="148769"/>
                </a:lnTo>
                <a:lnTo>
                  <a:pt x="26969" y="143669"/>
                </a:lnTo>
                <a:close/>
                <a:moveTo>
                  <a:pt x="37216" y="143669"/>
                </a:moveTo>
                <a:lnTo>
                  <a:pt x="37216" y="158683"/>
                </a:lnTo>
                <a:lnTo>
                  <a:pt x="35485" y="158683"/>
                </a:lnTo>
                <a:lnTo>
                  <a:pt x="35485" y="152279"/>
                </a:lnTo>
                <a:lnTo>
                  <a:pt x="34963" y="158683"/>
                </a:lnTo>
                <a:lnTo>
                  <a:pt x="33041" y="158683"/>
                </a:lnTo>
                <a:lnTo>
                  <a:pt x="32520" y="152279"/>
                </a:lnTo>
                <a:lnTo>
                  <a:pt x="32520" y="158683"/>
                </a:lnTo>
                <a:lnTo>
                  <a:pt x="30788" y="158683"/>
                </a:lnTo>
                <a:lnTo>
                  <a:pt x="30788" y="143669"/>
                </a:lnTo>
                <a:lnTo>
                  <a:pt x="33587" y="143669"/>
                </a:lnTo>
                <a:lnTo>
                  <a:pt x="34014" y="148769"/>
                </a:lnTo>
                <a:lnTo>
                  <a:pt x="34417" y="143669"/>
                </a:lnTo>
                <a:close/>
                <a:moveTo>
                  <a:pt x="44711" y="143669"/>
                </a:moveTo>
                <a:lnTo>
                  <a:pt x="44711" y="158683"/>
                </a:lnTo>
                <a:lnTo>
                  <a:pt x="42956" y="158683"/>
                </a:lnTo>
                <a:lnTo>
                  <a:pt x="42956" y="152279"/>
                </a:lnTo>
                <a:lnTo>
                  <a:pt x="42434" y="158683"/>
                </a:lnTo>
                <a:lnTo>
                  <a:pt x="40537" y="158683"/>
                </a:lnTo>
                <a:lnTo>
                  <a:pt x="40015" y="152279"/>
                </a:lnTo>
                <a:lnTo>
                  <a:pt x="40015" y="158683"/>
                </a:lnTo>
                <a:lnTo>
                  <a:pt x="38283" y="158683"/>
                </a:lnTo>
                <a:lnTo>
                  <a:pt x="38283" y="143669"/>
                </a:lnTo>
                <a:lnTo>
                  <a:pt x="41059" y="143669"/>
                </a:lnTo>
                <a:lnTo>
                  <a:pt x="41486" y="148769"/>
                </a:lnTo>
                <a:lnTo>
                  <a:pt x="41913" y="143669"/>
                </a:lnTo>
                <a:close/>
                <a:moveTo>
                  <a:pt x="52159" y="143669"/>
                </a:moveTo>
                <a:lnTo>
                  <a:pt x="52159" y="158683"/>
                </a:lnTo>
                <a:lnTo>
                  <a:pt x="50428" y="158683"/>
                </a:lnTo>
                <a:lnTo>
                  <a:pt x="50428" y="152279"/>
                </a:lnTo>
                <a:lnTo>
                  <a:pt x="49906" y="158683"/>
                </a:lnTo>
                <a:lnTo>
                  <a:pt x="48008" y="158683"/>
                </a:lnTo>
                <a:lnTo>
                  <a:pt x="47487" y="152279"/>
                </a:lnTo>
                <a:lnTo>
                  <a:pt x="47487" y="158683"/>
                </a:lnTo>
                <a:lnTo>
                  <a:pt x="45755" y="158683"/>
                </a:lnTo>
                <a:lnTo>
                  <a:pt x="45755" y="143669"/>
                </a:lnTo>
                <a:lnTo>
                  <a:pt x="48530" y="143669"/>
                </a:lnTo>
                <a:lnTo>
                  <a:pt x="48957" y="148769"/>
                </a:lnTo>
                <a:lnTo>
                  <a:pt x="49384" y="143669"/>
                </a:lnTo>
                <a:close/>
                <a:moveTo>
                  <a:pt x="59631" y="143669"/>
                </a:moveTo>
                <a:lnTo>
                  <a:pt x="59631" y="158683"/>
                </a:lnTo>
                <a:lnTo>
                  <a:pt x="57900" y="158683"/>
                </a:lnTo>
                <a:lnTo>
                  <a:pt x="57900" y="152279"/>
                </a:lnTo>
                <a:lnTo>
                  <a:pt x="57378" y="158683"/>
                </a:lnTo>
                <a:lnTo>
                  <a:pt x="55480" y="158683"/>
                </a:lnTo>
                <a:lnTo>
                  <a:pt x="54958" y="152279"/>
                </a:lnTo>
                <a:lnTo>
                  <a:pt x="54958" y="158683"/>
                </a:lnTo>
                <a:lnTo>
                  <a:pt x="53227" y="158683"/>
                </a:lnTo>
                <a:lnTo>
                  <a:pt x="53227" y="143669"/>
                </a:lnTo>
                <a:lnTo>
                  <a:pt x="56002" y="143669"/>
                </a:lnTo>
                <a:lnTo>
                  <a:pt x="56429" y="148769"/>
                </a:lnTo>
                <a:lnTo>
                  <a:pt x="56856" y="143669"/>
                </a:lnTo>
                <a:close/>
                <a:moveTo>
                  <a:pt x="67103" y="143645"/>
                </a:moveTo>
                <a:lnTo>
                  <a:pt x="67103" y="158683"/>
                </a:lnTo>
                <a:lnTo>
                  <a:pt x="65371" y="158683"/>
                </a:lnTo>
                <a:lnTo>
                  <a:pt x="65371" y="152279"/>
                </a:lnTo>
                <a:lnTo>
                  <a:pt x="64849" y="158683"/>
                </a:lnTo>
                <a:lnTo>
                  <a:pt x="62952" y="158683"/>
                </a:lnTo>
                <a:lnTo>
                  <a:pt x="62406" y="152279"/>
                </a:lnTo>
                <a:lnTo>
                  <a:pt x="62406" y="158683"/>
                </a:lnTo>
                <a:lnTo>
                  <a:pt x="60675" y="158683"/>
                </a:lnTo>
                <a:lnTo>
                  <a:pt x="60675" y="143645"/>
                </a:lnTo>
                <a:lnTo>
                  <a:pt x="63474" y="143645"/>
                </a:lnTo>
                <a:lnTo>
                  <a:pt x="63901" y="148769"/>
                </a:lnTo>
                <a:lnTo>
                  <a:pt x="64328" y="143645"/>
                </a:lnTo>
                <a:close/>
                <a:moveTo>
                  <a:pt x="74574" y="143645"/>
                </a:moveTo>
                <a:lnTo>
                  <a:pt x="74574" y="158683"/>
                </a:lnTo>
                <a:lnTo>
                  <a:pt x="72843" y="158683"/>
                </a:lnTo>
                <a:lnTo>
                  <a:pt x="72843" y="152279"/>
                </a:lnTo>
                <a:lnTo>
                  <a:pt x="72321" y="158683"/>
                </a:lnTo>
                <a:lnTo>
                  <a:pt x="70423" y="158683"/>
                </a:lnTo>
                <a:lnTo>
                  <a:pt x="69878" y="152279"/>
                </a:lnTo>
                <a:lnTo>
                  <a:pt x="69878" y="158683"/>
                </a:lnTo>
                <a:lnTo>
                  <a:pt x="68146" y="158683"/>
                </a:lnTo>
                <a:lnTo>
                  <a:pt x="68146" y="143645"/>
                </a:lnTo>
                <a:lnTo>
                  <a:pt x="70945" y="143645"/>
                </a:lnTo>
                <a:lnTo>
                  <a:pt x="71372" y="148769"/>
                </a:lnTo>
                <a:lnTo>
                  <a:pt x="71776" y="143645"/>
                </a:lnTo>
                <a:close/>
                <a:moveTo>
                  <a:pt x="82046" y="143645"/>
                </a:moveTo>
                <a:lnTo>
                  <a:pt x="82046" y="158683"/>
                </a:lnTo>
                <a:lnTo>
                  <a:pt x="80315" y="158683"/>
                </a:lnTo>
                <a:lnTo>
                  <a:pt x="80315" y="152255"/>
                </a:lnTo>
                <a:lnTo>
                  <a:pt x="79793" y="158683"/>
                </a:lnTo>
                <a:lnTo>
                  <a:pt x="77895" y="158683"/>
                </a:lnTo>
                <a:lnTo>
                  <a:pt x="77373" y="152255"/>
                </a:lnTo>
                <a:lnTo>
                  <a:pt x="77373" y="158683"/>
                </a:lnTo>
                <a:lnTo>
                  <a:pt x="75642" y="158683"/>
                </a:lnTo>
                <a:lnTo>
                  <a:pt x="75618" y="143645"/>
                </a:lnTo>
                <a:lnTo>
                  <a:pt x="78417" y="143645"/>
                </a:lnTo>
                <a:lnTo>
                  <a:pt x="78844" y="148769"/>
                </a:lnTo>
                <a:lnTo>
                  <a:pt x="79271" y="143645"/>
                </a:lnTo>
                <a:close/>
                <a:moveTo>
                  <a:pt x="7329" y="143693"/>
                </a:moveTo>
                <a:lnTo>
                  <a:pt x="7329" y="158707"/>
                </a:lnTo>
                <a:lnTo>
                  <a:pt x="5598" y="158707"/>
                </a:lnTo>
                <a:lnTo>
                  <a:pt x="5598" y="152303"/>
                </a:lnTo>
                <a:lnTo>
                  <a:pt x="5076" y="158707"/>
                </a:lnTo>
                <a:lnTo>
                  <a:pt x="3178" y="158707"/>
                </a:lnTo>
                <a:lnTo>
                  <a:pt x="2657" y="152303"/>
                </a:lnTo>
                <a:lnTo>
                  <a:pt x="2657" y="158707"/>
                </a:lnTo>
                <a:lnTo>
                  <a:pt x="925" y="158707"/>
                </a:lnTo>
                <a:lnTo>
                  <a:pt x="925" y="143693"/>
                </a:lnTo>
                <a:lnTo>
                  <a:pt x="3700" y="143693"/>
                </a:lnTo>
                <a:lnTo>
                  <a:pt x="4127" y="148792"/>
                </a:lnTo>
                <a:lnTo>
                  <a:pt x="4554" y="143693"/>
                </a:lnTo>
                <a:close/>
                <a:moveTo>
                  <a:pt x="14825" y="143669"/>
                </a:moveTo>
                <a:lnTo>
                  <a:pt x="14825" y="158707"/>
                </a:lnTo>
                <a:lnTo>
                  <a:pt x="13093" y="158707"/>
                </a:lnTo>
                <a:lnTo>
                  <a:pt x="13093" y="152303"/>
                </a:lnTo>
                <a:lnTo>
                  <a:pt x="12548" y="158707"/>
                </a:lnTo>
                <a:lnTo>
                  <a:pt x="10650" y="158707"/>
                </a:lnTo>
                <a:lnTo>
                  <a:pt x="10128" y="152303"/>
                </a:lnTo>
                <a:lnTo>
                  <a:pt x="10128" y="158707"/>
                </a:lnTo>
                <a:lnTo>
                  <a:pt x="8397" y="158707"/>
                </a:lnTo>
                <a:lnTo>
                  <a:pt x="8397" y="143669"/>
                </a:lnTo>
                <a:lnTo>
                  <a:pt x="11172" y="143669"/>
                </a:lnTo>
                <a:lnTo>
                  <a:pt x="11599" y="148792"/>
                </a:lnTo>
                <a:lnTo>
                  <a:pt x="12026" y="143669"/>
                </a:lnTo>
                <a:close/>
                <a:moveTo>
                  <a:pt x="22296" y="143669"/>
                </a:moveTo>
                <a:lnTo>
                  <a:pt x="22296" y="158707"/>
                </a:lnTo>
                <a:lnTo>
                  <a:pt x="20541" y="158707"/>
                </a:lnTo>
                <a:lnTo>
                  <a:pt x="20541" y="152279"/>
                </a:lnTo>
                <a:lnTo>
                  <a:pt x="20019" y="158707"/>
                </a:lnTo>
                <a:lnTo>
                  <a:pt x="18122" y="158707"/>
                </a:lnTo>
                <a:lnTo>
                  <a:pt x="17600" y="152279"/>
                </a:lnTo>
                <a:lnTo>
                  <a:pt x="17600" y="158707"/>
                </a:lnTo>
                <a:lnTo>
                  <a:pt x="15868" y="158707"/>
                </a:lnTo>
                <a:lnTo>
                  <a:pt x="15868" y="143669"/>
                </a:lnTo>
                <a:lnTo>
                  <a:pt x="18644" y="143669"/>
                </a:lnTo>
                <a:lnTo>
                  <a:pt x="19071" y="148792"/>
                </a:lnTo>
                <a:lnTo>
                  <a:pt x="19498" y="143669"/>
                </a:lnTo>
                <a:close/>
                <a:moveTo>
                  <a:pt x="0" y="0"/>
                </a:moveTo>
                <a:lnTo>
                  <a:pt x="0" y="159751"/>
                </a:lnTo>
                <a:lnTo>
                  <a:pt x="284659" y="159751"/>
                </a:lnTo>
                <a:lnTo>
                  <a:pt x="284659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672" name="Google Shape;1672;p27"/>
          <p:cNvGrpSpPr/>
          <p:nvPr/>
        </p:nvGrpSpPr>
        <p:grpSpPr>
          <a:xfrm>
            <a:off x="3592357" y="4800852"/>
            <a:ext cx="1531040" cy="443813"/>
            <a:chOff x="923875" y="2009975"/>
            <a:chExt cx="5750025" cy="1666800"/>
          </a:xfrm>
        </p:grpSpPr>
        <p:sp>
          <p:nvSpPr>
            <p:cNvPr id="1673" name="Google Shape;1673;p27"/>
            <p:cNvSpPr/>
            <p:nvPr/>
          </p:nvSpPr>
          <p:spPr>
            <a:xfrm>
              <a:off x="2684050" y="2823925"/>
              <a:ext cx="522400" cy="695825"/>
            </a:xfrm>
            <a:custGeom>
              <a:avLst/>
              <a:gdLst/>
              <a:ahLst/>
              <a:cxnLst/>
              <a:rect l="l" t="t" r="r" b="b"/>
              <a:pathLst>
                <a:path w="20896" h="27833" extrusionOk="0">
                  <a:moveTo>
                    <a:pt x="0" y="0"/>
                  </a:moveTo>
                  <a:lnTo>
                    <a:pt x="0" y="16264"/>
                  </a:lnTo>
                  <a:cubicBezTo>
                    <a:pt x="0" y="23941"/>
                    <a:pt x="3448" y="27833"/>
                    <a:pt x="10258" y="27833"/>
                  </a:cubicBezTo>
                  <a:cubicBezTo>
                    <a:pt x="17322" y="27833"/>
                    <a:pt x="20896" y="23941"/>
                    <a:pt x="20896" y="16264"/>
                  </a:cubicBezTo>
                  <a:lnTo>
                    <a:pt x="20896" y="0"/>
                  </a:lnTo>
                  <a:lnTo>
                    <a:pt x="18908" y="0"/>
                  </a:lnTo>
                  <a:lnTo>
                    <a:pt x="18908" y="16264"/>
                  </a:lnTo>
                  <a:cubicBezTo>
                    <a:pt x="18908" y="22947"/>
                    <a:pt x="16158" y="26077"/>
                    <a:pt x="10258" y="26077"/>
                  </a:cubicBezTo>
                  <a:cubicBezTo>
                    <a:pt x="3426" y="26077"/>
                    <a:pt x="1988" y="20748"/>
                    <a:pt x="1988" y="16264"/>
                  </a:cubicBezTo>
                  <a:lnTo>
                    <a:pt x="1988" y="0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4" name="Google Shape;1674;p27"/>
            <p:cNvSpPr/>
            <p:nvPr/>
          </p:nvSpPr>
          <p:spPr>
            <a:xfrm>
              <a:off x="3313775" y="3000500"/>
              <a:ext cx="391275" cy="503400"/>
            </a:xfrm>
            <a:custGeom>
              <a:avLst/>
              <a:gdLst/>
              <a:ahLst/>
              <a:cxnLst/>
              <a:rect l="l" t="t" r="r" b="b"/>
              <a:pathLst>
                <a:path w="15651" h="20136" extrusionOk="0">
                  <a:moveTo>
                    <a:pt x="8587" y="1"/>
                  </a:moveTo>
                  <a:cubicBezTo>
                    <a:pt x="5541" y="1"/>
                    <a:pt x="2877" y="1651"/>
                    <a:pt x="1756" y="4125"/>
                  </a:cubicBezTo>
                  <a:lnTo>
                    <a:pt x="1756" y="445"/>
                  </a:lnTo>
                  <a:lnTo>
                    <a:pt x="0" y="445"/>
                  </a:lnTo>
                  <a:lnTo>
                    <a:pt x="0" y="20135"/>
                  </a:lnTo>
                  <a:lnTo>
                    <a:pt x="1756" y="20135"/>
                  </a:lnTo>
                  <a:lnTo>
                    <a:pt x="1756" y="9497"/>
                  </a:lnTo>
                  <a:cubicBezTo>
                    <a:pt x="1756" y="4696"/>
                    <a:pt x="4420" y="1587"/>
                    <a:pt x="8545" y="1587"/>
                  </a:cubicBezTo>
                  <a:cubicBezTo>
                    <a:pt x="13874" y="1587"/>
                    <a:pt x="13874" y="6219"/>
                    <a:pt x="13874" y="7742"/>
                  </a:cubicBezTo>
                  <a:lnTo>
                    <a:pt x="13874" y="20135"/>
                  </a:lnTo>
                  <a:lnTo>
                    <a:pt x="15651" y="20135"/>
                  </a:lnTo>
                  <a:lnTo>
                    <a:pt x="15651" y="7995"/>
                  </a:lnTo>
                  <a:cubicBezTo>
                    <a:pt x="15651" y="5817"/>
                    <a:pt x="15651" y="1"/>
                    <a:pt x="8587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5" name="Google Shape;1675;p27"/>
            <p:cNvSpPr/>
            <p:nvPr/>
          </p:nvSpPr>
          <p:spPr>
            <a:xfrm>
              <a:off x="3813950" y="3011625"/>
              <a:ext cx="44450" cy="492275"/>
            </a:xfrm>
            <a:custGeom>
              <a:avLst/>
              <a:gdLst/>
              <a:ahLst/>
              <a:cxnLst/>
              <a:rect l="l" t="t" r="r" b="b"/>
              <a:pathLst>
                <a:path w="1778" h="19691" extrusionOk="0">
                  <a:moveTo>
                    <a:pt x="1" y="0"/>
                  </a:moveTo>
                  <a:lnTo>
                    <a:pt x="1" y="19690"/>
                  </a:lnTo>
                  <a:lnTo>
                    <a:pt x="1777" y="19690"/>
                  </a:lnTo>
                  <a:lnTo>
                    <a:pt x="1777" y="0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6" name="Google Shape;1676;p27"/>
            <p:cNvSpPr/>
            <p:nvPr/>
          </p:nvSpPr>
          <p:spPr>
            <a:xfrm>
              <a:off x="3813950" y="2861450"/>
              <a:ext cx="44450" cy="66125"/>
            </a:xfrm>
            <a:custGeom>
              <a:avLst/>
              <a:gdLst/>
              <a:ahLst/>
              <a:cxnLst/>
              <a:rect l="l" t="t" r="r" b="b"/>
              <a:pathLst>
                <a:path w="1778" h="2645" extrusionOk="0">
                  <a:moveTo>
                    <a:pt x="1" y="1"/>
                  </a:moveTo>
                  <a:lnTo>
                    <a:pt x="1" y="2644"/>
                  </a:lnTo>
                  <a:lnTo>
                    <a:pt x="1777" y="2644"/>
                  </a:lnTo>
                  <a:lnTo>
                    <a:pt x="1777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7" name="Google Shape;1677;p27"/>
            <p:cNvSpPr/>
            <p:nvPr/>
          </p:nvSpPr>
          <p:spPr>
            <a:xfrm>
              <a:off x="3910700" y="3011625"/>
              <a:ext cx="434125" cy="492275"/>
            </a:xfrm>
            <a:custGeom>
              <a:avLst/>
              <a:gdLst/>
              <a:ahLst/>
              <a:cxnLst/>
              <a:rect l="l" t="t" r="r" b="b"/>
              <a:pathLst>
                <a:path w="17365" h="19691" extrusionOk="0">
                  <a:moveTo>
                    <a:pt x="1" y="0"/>
                  </a:moveTo>
                  <a:lnTo>
                    <a:pt x="7932" y="19690"/>
                  </a:lnTo>
                  <a:lnTo>
                    <a:pt x="9941" y="19690"/>
                  </a:lnTo>
                  <a:lnTo>
                    <a:pt x="17365" y="0"/>
                  </a:lnTo>
                  <a:lnTo>
                    <a:pt x="15419" y="0"/>
                  </a:lnTo>
                  <a:cubicBezTo>
                    <a:pt x="15419" y="0"/>
                    <a:pt x="9180" y="16898"/>
                    <a:pt x="8947" y="17491"/>
                  </a:cubicBezTo>
                  <a:cubicBezTo>
                    <a:pt x="8715" y="16898"/>
                    <a:pt x="2031" y="0"/>
                    <a:pt x="2031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8" name="Google Shape;1678;p27"/>
            <p:cNvSpPr/>
            <p:nvPr/>
          </p:nvSpPr>
          <p:spPr>
            <a:xfrm>
              <a:off x="4365950" y="3000500"/>
              <a:ext cx="436225" cy="514500"/>
            </a:xfrm>
            <a:custGeom>
              <a:avLst/>
              <a:gdLst/>
              <a:ahLst/>
              <a:cxnLst/>
              <a:rect l="l" t="t" r="r" b="b"/>
              <a:pathLst>
                <a:path w="17449" h="20580" extrusionOk="0">
                  <a:moveTo>
                    <a:pt x="8757" y="1587"/>
                  </a:moveTo>
                  <a:cubicBezTo>
                    <a:pt x="13134" y="1587"/>
                    <a:pt x="15524" y="5331"/>
                    <a:pt x="15651" y="9074"/>
                  </a:cubicBezTo>
                  <a:lnTo>
                    <a:pt x="1841" y="9074"/>
                  </a:lnTo>
                  <a:cubicBezTo>
                    <a:pt x="2200" y="5331"/>
                    <a:pt x="4675" y="1587"/>
                    <a:pt x="8757" y="1587"/>
                  </a:cubicBezTo>
                  <a:close/>
                  <a:moveTo>
                    <a:pt x="8757" y="1"/>
                  </a:moveTo>
                  <a:cubicBezTo>
                    <a:pt x="6472" y="1"/>
                    <a:pt x="4484" y="805"/>
                    <a:pt x="2983" y="2327"/>
                  </a:cubicBezTo>
                  <a:cubicBezTo>
                    <a:pt x="1079" y="4252"/>
                    <a:pt x="1" y="7297"/>
                    <a:pt x="64" y="10639"/>
                  </a:cubicBezTo>
                  <a:cubicBezTo>
                    <a:pt x="22" y="13727"/>
                    <a:pt x="974" y="16413"/>
                    <a:pt x="2750" y="18232"/>
                  </a:cubicBezTo>
                  <a:cubicBezTo>
                    <a:pt x="4273" y="19776"/>
                    <a:pt x="6345" y="20579"/>
                    <a:pt x="8757" y="20579"/>
                  </a:cubicBezTo>
                  <a:cubicBezTo>
                    <a:pt x="13494" y="20579"/>
                    <a:pt x="16518" y="18041"/>
                    <a:pt x="17280" y="13452"/>
                  </a:cubicBezTo>
                  <a:lnTo>
                    <a:pt x="17322" y="13240"/>
                  </a:lnTo>
                  <a:lnTo>
                    <a:pt x="15545" y="13240"/>
                  </a:lnTo>
                  <a:lnTo>
                    <a:pt x="15524" y="13388"/>
                  </a:lnTo>
                  <a:cubicBezTo>
                    <a:pt x="14869" y="16899"/>
                    <a:pt x="12331" y="19014"/>
                    <a:pt x="8757" y="19014"/>
                  </a:cubicBezTo>
                  <a:cubicBezTo>
                    <a:pt x="6895" y="19014"/>
                    <a:pt x="5351" y="18380"/>
                    <a:pt x="4125" y="17153"/>
                  </a:cubicBezTo>
                  <a:cubicBezTo>
                    <a:pt x="2665" y="15651"/>
                    <a:pt x="1819" y="13304"/>
                    <a:pt x="1819" y="10703"/>
                  </a:cubicBezTo>
                  <a:cubicBezTo>
                    <a:pt x="1819" y="10681"/>
                    <a:pt x="1819" y="10660"/>
                    <a:pt x="1819" y="10660"/>
                  </a:cubicBezTo>
                  <a:lnTo>
                    <a:pt x="17428" y="10660"/>
                  </a:lnTo>
                  <a:lnTo>
                    <a:pt x="17449" y="10491"/>
                  </a:lnTo>
                  <a:cubicBezTo>
                    <a:pt x="17449" y="10237"/>
                    <a:pt x="17449" y="10005"/>
                    <a:pt x="17449" y="9751"/>
                  </a:cubicBezTo>
                  <a:cubicBezTo>
                    <a:pt x="17449" y="6748"/>
                    <a:pt x="16561" y="4146"/>
                    <a:pt x="14911" y="2412"/>
                  </a:cubicBezTo>
                  <a:cubicBezTo>
                    <a:pt x="13367" y="826"/>
                    <a:pt x="11316" y="1"/>
                    <a:pt x="8757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9" name="Google Shape;1679;p27"/>
            <p:cNvSpPr/>
            <p:nvPr/>
          </p:nvSpPr>
          <p:spPr>
            <a:xfrm>
              <a:off x="4880950" y="3008800"/>
              <a:ext cx="232650" cy="495100"/>
            </a:xfrm>
            <a:custGeom>
              <a:avLst/>
              <a:gdLst/>
              <a:ahLst/>
              <a:cxnLst/>
              <a:rect l="l" t="t" r="r" b="b"/>
              <a:pathLst>
                <a:path w="9306" h="19804" extrusionOk="0">
                  <a:moveTo>
                    <a:pt x="8803" y="1"/>
                  </a:moveTo>
                  <a:cubicBezTo>
                    <a:pt x="5690" y="1"/>
                    <a:pt x="2777" y="1698"/>
                    <a:pt x="1777" y="4026"/>
                  </a:cubicBezTo>
                  <a:lnTo>
                    <a:pt x="1777" y="113"/>
                  </a:lnTo>
                  <a:lnTo>
                    <a:pt x="0" y="113"/>
                  </a:lnTo>
                  <a:lnTo>
                    <a:pt x="0" y="19803"/>
                  </a:lnTo>
                  <a:lnTo>
                    <a:pt x="1777" y="19803"/>
                  </a:lnTo>
                  <a:lnTo>
                    <a:pt x="1777" y="9059"/>
                  </a:lnTo>
                  <a:cubicBezTo>
                    <a:pt x="1925" y="6119"/>
                    <a:pt x="2559" y="4999"/>
                    <a:pt x="3913" y="3603"/>
                  </a:cubicBezTo>
                  <a:cubicBezTo>
                    <a:pt x="5554" y="1995"/>
                    <a:pt x="7421" y="1727"/>
                    <a:pt x="8474" y="1727"/>
                  </a:cubicBezTo>
                  <a:cubicBezTo>
                    <a:pt x="8750" y="1727"/>
                    <a:pt x="8970" y="1745"/>
                    <a:pt x="9116" y="1763"/>
                  </a:cubicBezTo>
                  <a:lnTo>
                    <a:pt x="9306" y="1805"/>
                  </a:lnTo>
                  <a:lnTo>
                    <a:pt x="9306" y="28"/>
                  </a:lnTo>
                  <a:lnTo>
                    <a:pt x="9137" y="7"/>
                  </a:lnTo>
                  <a:cubicBezTo>
                    <a:pt x="9025" y="3"/>
                    <a:pt x="8914" y="1"/>
                    <a:pt x="8803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0" name="Google Shape;1680;p27"/>
            <p:cNvSpPr/>
            <p:nvPr/>
          </p:nvSpPr>
          <p:spPr>
            <a:xfrm>
              <a:off x="5127325" y="3000500"/>
              <a:ext cx="393400" cy="514500"/>
            </a:xfrm>
            <a:custGeom>
              <a:avLst/>
              <a:gdLst/>
              <a:ahLst/>
              <a:cxnLst/>
              <a:rect l="l" t="t" r="r" b="b"/>
              <a:pathLst>
                <a:path w="15736" h="20580" extrusionOk="0">
                  <a:moveTo>
                    <a:pt x="7847" y="1"/>
                  </a:moveTo>
                  <a:cubicBezTo>
                    <a:pt x="6176" y="1"/>
                    <a:pt x="678" y="382"/>
                    <a:pt x="678" y="5140"/>
                  </a:cubicBezTo>
                  <a:cubicBezTo>
                    <a:pt x="678" y="9434"/>
                    <a:pt x="4611" y="10216"/>
                    <a:pt x="7488" y="10787"/>
                  </a:cubicBezTo>
                  <a:lnTo>
                    <a:pt x="7995" y="10893"/>
                  </a:lnTo>
                  <a:cubicBezTo>
                    <a:pt x="11062" y="11527"/>
                    <a:pt x="13959" y="12098"/>
                    <a:pt x="13959" y="15080"/>
                  </a:cubicBezTo>
                  <a:cubicBezTo>
                    <a:pt x="13959" y="18634"/>
                    <a:pt x="9793" y="19014"/>
                    <a:pt x="7995" y="19014"/>
                  </a:cubicBezTo>
                  <a:cubicBezTo>
                    <a:pt x="4421" y="19014"/>
                    <a:pt x="1989" y="16857"/>
                    <a:pt x="1777" y="13515"/>
                  </a:cubicBezTo>
                  <a:lnTo>
                    <a:pt x="1756" y="13367"/>
                  </a:lnTo>
                  <a:lnTo>
                    <a:pt x="1" y="13367"/>
                  </a:lnTo>
                  <a:lnTo>
                    <a:pt x="1" y="13537"/>
                  </a:lnTo>
                  <a:cubicBezTo>
                    <a:pt x="128" y="17893"/>
                    <a:pt x="3173" y="20579"/>
                    <a:pt x="7995" y="20579"/>
                  </a:cubicBezTo>
                  <a:cubicBezTo>
                    <a:pt x="9814" y="20579"/>
                    <a:pt x="15736" y="20177"/>
                    <a:pt x="15736" y="15080"/>
                  </a:cubicBezTo>
                  <a:cubicBezTo>
                    <a:pt x="15736" y="10872"/>
                    <a:pt x="12564" y="9941"/>
                    <a:pt x="8757" y="9222"/>
                  </a:cubicBezTo>
                  <a:cubicBezTo>
                    <a:pt x="8757" y="9222"/>
                    <a:pt x="8143" y="9095"/>
                    <a:pt x="8143" y="9095"/>
                  </a:cubicBezTo>
                  <a:cubicBezTo>
                    <a:pt x="5225" y="8482"/>
                    <a:pt x="2454" y="7890"/>
                    <a:pt x="2454" y="5140"/>
                  </a:cubicBezTo>
                  <a:cubicBezTo>
                    <a:pt x="2454" y="2518"/>
                    <a:pt x="5246" y="1587"/>
                    <a:pt x="7847" y="1587"/>
                  </a:cubicBezTo>
                  <a:cubicBezTo>
                    <a:pt x="9899" y="1587"/>
                    <a:pt x="13367" y="2200"/>
                    <a:pt x="13410" y="6346"/>
                  </a:cubicBezTo>
                  <a:lnTo>
                    <a:pt x="13410" y="6515"/>
                  </a:lnTo>
                  <a:lnTo>
                    <a:pt x="15165" y="6515"/>
                  </a:lnTo>
                  <a:lnTo>
                    <a:pt x="15165" y="6346"/>
                  </a:lnTo>
                  <a:cubicBezTo>
                    <a:pt x="15165" y="2264"/>
                    <a:pt x="12564" y="1"/>
                    <a:pt x="7847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1" name="Google Shape;1681;p27"/>
            <p:cNvSpPr/>
            <p:nvPr/>
          </p:nvSpPr>
          <p:spPr>
            <a:xfrm>
              <a:off x="5611125" y="3011625"/>
              <a:ext cx="43900" cy="492275"/>
            </a:xfrm>
            <a:custGeom>
              <a:avLst/>
              <a:gdLst/>
              <a:ahLst/>
              <a:cxnLst/>
              <a:rect l="l" t="t" r="r" b="b"/>
              <a:pathLst>
                <a:path w="1756" h="19691" extrusionOk="0">
                  <a:moveTo>
                    <a:pt x="1" y="0"/>
                  </a:moveTo>
                  <a:lnTo>
                    <a:pt x="1" y="19690"/>
                  </a:lnTo>
                  <a:lnTo>
                    <a:pt x="1756" y="19690"/>
                  </a:lnTo>
                  <a:lnTo>
                    <a:pt x="1756" y="0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2" name="Google Shape;1682;p27"/>
            <p:cNvSpPr/>
            <p:nvPr/>
          </p:nvSpPr>
          <p:spPr>
            <a:xfrm>
              <a:off x="5711575" y="2861450"/>
              <a:ext cx="680525" cy="815325"/>
            </a:xfrm>
            <a:custGeom>
              <a:avLst/>
              <a:gdLst/>
              <a:ahLst/>
              <a:cxnLst/>
              <a:rect l="l" t="t" r="r" b="b"/>
              <a:pathLst>
                <a:path w="27221" h="32613" extrusionOk="0">
                  <a:moveTo>
                    <a:pt x="3575" y="1"/>
                  </a:moveTo>
                  <a:lnTo>
                    <a:pt x="3575" y="6007"/>
                  </a:lnTo>
                  <a:lnTo>
                    <a:pt x="1" y="6007"/>
                  </a:lnTo>
                  <a:lnTo>
                    <a:pt x="1" y="7593"/>
                  </a:lnTo>
                  <a:lnTo>
                    <a:pt x="3575" y="7593"/>
                  </a:lnTo>
                  <a:lnTo>
                    <a:pt x="3575" y="20939"/>
                  </a:lnTo>
                  <a:cubicBezTo>
                    <a:pt x="3575" y="21044"/>
                    <a:pt x="3575" y="21171"/>
                    <a:pt x="3575" y="21277"/>
                  </a:cubicBezTo>
                  <a:cubicBezTo>
                    <a:pt x="3575" y="22779"/>
                    <a:pt x="3956" y="23878"/>
                    <a:pt x="4717" y="24619"/>
                  </a:cubicBezTo>
                  <a:cubicBezTo>
                    <a:pt x="5634" y="25518"/>
                    <a:pt x="7022" y="25735"/>
                    <a:pt x="8336" y="25735"/>
                  </a:cubicBezTo>
                  <a:cubicBezTo>
                    <a:pt x="8689" y="25735"/>
                    <a:pt x="9038" y="25720"/>
                    <a:pt x="9370" y="25697"/>
                  </a:cubicBezTo>
                  <a:lnTo>
                    <a:pt x="9518" y="25676"/>
                  </a:lnTo>
                  <a:lnTo>
                    <a:pt x="9518" y="24111"/>
                  </a:lnTo>
                  <a:lnTo>
                    <a:pt x="9349" y="24111"/>
                  </a:lnTo>
                  <a:cubicBezTo>
                    <a:pt x="9132" y="24117"/>
                    <a:pt x="8924" y="24120"/>
                    <a:pt x="8727" y="24120"/>
                  </a:cubicBezTo>
                  <a:cubicBezTo>
                    <a:pt x="7481" y="24120"/>
                    <a:pt x="6618" y="23985"/>
                    <a:pt x="6071" y="23455"/>
                  </a:cubicBezTo>
                  <a:cubicBezTo>
                    <a:pt x="5584" y="22969"/>
                    <a:pt x="5352" y="22165"/>
                    <a:pt x="5352" y="20939"/>
                  </a:cubicBezTo>
                  <a:lnTo>
                    <a:pt x="5352" y="7593"/>
                  </a:lnTo>
                  <a:lnTo>
                    <a:pt x="10258" y="7593"/>
                  </a:lnTo>
                  <a:cubicBezTo>
                    <a:pt x="12183" y="12183"/>
                    <a:pt x="17724" y="25316"/>
                    <a:pt x="17766" y="25422"/>
                  </a:cubicBezTo>
                  <a:cubicBezTo>
                    <a:pt x="16878" y="27876"/>
                    <a:pt x="16371" y="29314"/>
                    <a:pt x="15821" y="29842"/>
                  </a:cubicBezTo>
                  <a:cubicBezTo>
                    <a:pt x="14911" y="30773"/>
                    <a:pt x="14002" y="31048"/>
                    <a:pt x="11908" y="31048"/>
                  </a:cubicBezTo>
                  <a:lnTo>
                    <a:pt x="11739" y="31048"/>
                  </a:lnTo>
                  <a:lnTo>
                    <a:pt x="11739" y="32613"/>
                  </a:lnTo>
                  <a:lnTo>
                    <a:pt x="11908" y="32613"/>
                  </a:lnTo>
                  <a:cubicBezTo>
                    <a:pt x="14065" y="32613"/>
                    <a:pt x="15461" y="32550"/>
                    <a:pt x="16540" y="31725"/>
                  </a:cubicBezTo>
                  <a:cubicBezTo>
                    <a:pt x="17365" y="31069"/>
                    <a:pt x="17999" y="29694"/>
                    <a:pt x="18845" y="27664"/>
                  </a:cubicBezTo>
                  <a:cubicBezTo>
                    <a:pt x="18845" y="27664"/>
                    <a:pt x="27220" y="6007"/>
                    <a:pt x="27220" y="6007"/>
                  </a:cubicBezTo>
                  <a:lnTo>
                    <a:pt x="25232" y="6007"/>
                  </a:lnTo>
                  <a:cubicBezTo>
                    <a:pt x="25232" y="6007"/>
                    <a:pt x="19014" y="22609"/>
                    <a:pt x="18718" y="23371"/>
                  </a:cubicBezTo>
                  <a:cubicBezTo>
                    <a:pt x="18422" y="22609"/>
                    <a:pt x="11654" y="6007"/>
                    <a:pt x="11654" y="6007"/>
                  </a:cubicBezTo>
                  <a:lnTo>
                    <a:pt x="5352" y="6007"/>
                  </a:lnTo>
                  <a:lnTo>
                    <a:pt x="5352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3" name="Google Shape;1683;p27"/>
            <p:cNvSpPr/>
            <p:nvPr/>
          </p:nvSpPr>
          <p:spPr>
            <a:xfrm>
              <a:off x="5611125" y="2861450"/>
              <a:ext cx="43900" cy="66125"/>
            </a:xfrm>
            <a:custGeom>
              <a:avLst/>
              <a:gdLst/>
              <a:ahLst/>
              <a:cxnLst/>
              <a:rect l="l" t="t" r="r" b="b"/>
              <a:pathLst>
                <a:path w="1756" h="2645" extrusionOk="0">
                  <a:moveTo>
                    <a:pt x="1" y="1"/>
                  </a:moveTo>
                  <a:lnTo>
                    <a:pt x="1" y="2644"/>
                  </a:lnTo>
                  <a:lnTo>
                    <a:pt x="1756" y="2644"/>
                  </a:lnTo>
                  <a:lnTo>
                    <a:pt x="1756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4" name="Google Shape;1684;p27"/>
            <p:cNvSpPr/>
            <p:nvPr/>
          </p:nvSpPr>
          <p:spPr>
            <a:xfrm>
              <a:off x="3441200" y="2009975"/>
              <a:ext cx="732850" cy="703600"/>
            </a:xfrm>
            <a:custGeom>
              <a:avLst/>
              <a:gdLst/>
              <a:ahLst/>
              <a:cxnLst/>
              <a:rect l="l" t="t" r="r" b="b"/>
              <a:pathLst>
                <a:path w="29314" h="28144" extrusionOk="0">
                  <a:moveTo>
                    <a:pt x="14678" y="1701"/>
                  </a:moveTo>
                  <a:cubicBezTo>
                    <a:pt x="20706" y="1701"/>
                    <a:pt x="24745" y="6650"/>
                    <a:pt x="24661" y="14433"/>
                  </a:cubicBezTo>
                  <a:cubicBezTo>
                    <a:pt x="24661" y="21687"/>
                    <a:pt x="20706" y="26277"/>
                    <a:pt x="14741" y="26277"/>
                  </a:cubicBezTo>
                  <a:cubicBezTo>
                    <a:pt x="9792" y="26277"/>
                    <a:pt x="4547" y="22279"/>
                    <a:pt x="4547" y="13460"/>
                  </a:cubicBezTo>
                  <a:cubicBezTo>
                    <a:pt x="4547" y="6100"/>
                    <a:pt x="8714" y="1701"/>
                    <a:pt x="14678" y="1701"/>
                  </a:cubicBezTo>
                  <a:close/>
                  <a:moveTo>
                    <a:pt x="14636" y="1"/>
                  </a:moveTo>
                  <a:cubicBezTo>
                    <a:pt x="5446" y="1"/>
                    <a:pt x="398" y="7263"/>
                    <a:pt x="191" y="13672"/>
                  </a:cubicBezTo>
                  <a:cubicBezTo>
                    <a:pt x="0" y="21962"/>
                    <a:pt x="6557" y="27969"/>
                    <a:pt x="14382" y="28138"/>
                  </a:cubicBezTo>
                  <a:cubicBezTo>
                    <a:pt x="14510" y="28141"/>
                    <a:pt x="14638" y="28143"/>
                    <a:pt x="14767" y="28143"/>
                  </a:cubicBezTo>
                  <a:cubicBezTo>
                    <a:pt x="21401" y="28143"/>
                    <a:pt x="28915" y="23331"/>
                    <a:pt x="29102" y="14306"/>
                  </a:cubicBezTo>
                  <a:cubicBezTo>
                    <a:pt x="29313" y="5127"/>
                    <a:pt x="21848" y="136"/>
                    <a:pt x="15186" y="9"/>
                  </a:cubicBezTo>
                  <a:cubicBezTo>
                    <a:pt x="15001" y="3"/>
                    <a:pt x="14817" y="1"/>
                    <a:pt x="14636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5" name="Google Shape;1685;p27"/>
            <p:cNvSpPr/>
            <p:nvPr/>
          </p:nvSpPr>
          <p:spPr>
            <a:xfrm>
              <a:off x="6030950" y="2019175"/>
              <a:ext cx="642950" cy="684750"/>
            </a:xfrm>
            <a:custGeom>
              <a:avLst/>
              <a:gdLst/>
              <a:ahLst/>
              <a:cxnLst/>
              <a:rect l="l" t="t" r="r" b="b"/>
              <a:pathLst>
                <a:path w="25718" h="27390" extrusionOk="0">
                  <a:moveTo>
                    <a:pt x="0" y="1"/>
                  </a:moveTo>
                  <a:lnTo>
                    <a:pt x="0" y="381"/>
                  </a:lnTo>
                  <a:cubicBezTo>
                    <a:pt x="1565" y="487"/>
                    <a:pt x="1988" y="783"/>
                    <a:pt x="1988" y="2983"/>
                  </a:cubicBezTo>
                  <a:lnTo>
                    <a:pt x="1988" y="24407"/>
                  </a:lnTo>
                  <a:cubicBezTo>
                    <a:pt x="1988" y="26607"/>
                    <a:pt x="1565" y="26903"/>
                    <a:pt x="0" y="27008"/>
                  </a:cubicBezTo>
                  <a:lnTo>
                    <a:pt x="0" y="27389"/>
                  </a:lnTo>
                  <a:lnTo>
                    <a:pt x="7825" y="27389"/>
                  </a:lnTo>
                  <a:lnTo>
                    <a:pt x="7825" y="27008"/>
                  </a:lnTo>
                  <a:cubicBezTo>
                    <a:pt x="6282" y="26903"/>
                    <a:pt x="5859" y="26607"/>
                    <a:pt x="5859" y="24407"/>
                  </a:cubicBezTo>
                  <a:lnTo>
                    <a:pt x="5859" y="14171"/>
                  </a:lnTo>
                  <a:lnTo>
                    <a:pt x="19881" y="14171"/>
                  </a:lnTo>
                  <a:lnTo>
                    <a:pt x="19881" y="24407"/>
                  </a:lnTo>
                  <a:cubicBezTo>
                    <a:pt x="19881" y="26607"/>
                    <a:pt x="19458" y="26903"/>
                    <a:pt x="17893" y="27008"/>
                  </a:cubicBezTo>
                  <a:lnTo>
                    <a:pt x="17893" y="27389"/>
                  </a:lnTo>
                  <a:lnTo>
                    <a:pt x="25718" y="27389"/>
                  </a:lnTo>
                  <a:lnTo>
                    <a:pt x="25718" y="27008"/>
                  </a:lnTo>
                  <a:cubicBezTo>
                    <a:pt x="24174" y="26903"/>
                    <a:pt x="23751" y="26607"/>
                    <a:pt x="23751" y="24407"/>
                  </a:cubicBezTo>
                  <a:lnTo>
                    <a:pt x="23751" y="2983"/>
                  </a:lnTo>
                  <a:cubicBezTo>
                    <a:pt x="23751" y="783"/>
                    <a:pt x="24174" y="487"/>
                    <a:pt x="25718" y="381"/>
                  </a:cubicBezTo>
                  <a:lnTo>
                    <a:pt x="25718" y="1"/>
                  </a:lnTo>
                  <a:lnTo>
                    <a:pt x="17893" y="1"/>
                  </a:lnTo>
                  <a:lnTo>
                    <a:pt x="17893" y="381"/>
                  </a:lnTo>
                  <a:cubicBezTo>
                    <a:pt x="19458" y="487"/>
                    <a:pt x="19881" y="783"/>
                    <a:pt x="19881" y="2983"/>
                  </a:cubicBezTo>
                  <a:lnTo>
                    <a:pt x="19881" y="12521"/>
                  </a:lnTo>
                  <a:lnTo>
                    <a:pt x="5859" y="12521"/>
                  </a:lnTo>
                  <a:lnTo>
                    <a:pt x="5859" y="2983"/>
                  </a:lnTo>
                  <a:cubicBezTo>
                    <a:pt x="5859" y="783"/>
                    <a:pt x="6282" y="487"/>
                    <a:pt x="7825" y="381"/>
                  </a:cubicBezTo>
                  <a:lnTo>
                    <a:pt x="7825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6" name="Google Shape;1686;p27"/>
            <p:cNvSpPr/>
            <p:nvPr/>
          </p:nvSpPr>
          <p:spPr>
            <a:xfrm>
              <a:off x="4219500" y="2019175"/>
              <a:ext cx="626050" cy="684750"/>
            </a:xfrm>
            <a:custGeom>
              <a:avLst/>
              <a:gdLst/>
              <a:ahLst/>
              <a:cxnLst/>
              <a:rect l="l" t="t" r="r" b="b"/>
              <a:pathLst>
                <a:path w="25042" h="27390" extrusionOk="0">
                  <a:moveTo>
                    <a:pt x="43" y="1"/>
                  </a:moveTo>
                  <a:lnTo>
                    <a:pt x="43" y="381"/>
                  </a:lnTo>
                  <a:cubicBezTo>
                    <a:pt x="1544" y="466"/>
                    <a:pt x="1967" y="635"/>
                    <a:pt x="1967" y="2200"/>
                  </a:cubicBezTo>
                  <a:lnTo>
                    <a:pt x="1967" y="24407"/>
                  </a:lnTo>
                  <a:cubicBezTo>
                    <a:pt x="1967" y="26607"/>
                    <a:pt x="1544" y="26903"/>
                    <a:pt x="0" y="27008"/>
                  </a:cubicBezTo>
                  <a:lnTo>
                    <a:pt x="0" y="27389"/>
                  </a:lnTo>
                  <a:lnTo>
                    <a:pt x="5901" y="27389"/>
                  </a:lnTo>
                  <a:lnTo>
                    <a:pt x="5901" y="27008"/>
                  </a:lnTo>
                  <a:cubicBezTo>
                    <a:pt x="4357" y="26903"/>
                    <a:pt x="3913" y="26607"/>
                    <a:pt x="3913" y="24407"/>
                  </a:cubicBezTo>
                  <a:lnTo>
                    <a:pt x="3913" y="4463"/>
                  </a:lnTo>
                  <a:cubicBezTo>
                    <a:pt x="3913" y="4823"/>
                    <a:pt x="19183" y="23392"/>
                    <a:pt x="22482" y="27389"/>
                  </a:cubicBezTo>
                  <a:lnTo>
                    <a:pt x="23095" y="27389"/>
                  </a:lnTo>
                  <a:lnTo>
                    <a:pt x="23095" y="2200"/>
                  </a:lnTo>
                  <a:cubicBezTo>
                    <a:pt x="23095" y="635"/>
                    <a:pt x="23540" y="466"/>
                    <a:pt x="25041" y="381"/>
                  </a:cubicBezTo>
                  <a:lnTo>
                    <a:pt x="25041" y="1"/>
                  </a:lnTo>
                  <a:lnTo>
                    <a:pt x="19246" y="1"/>
                  </a:lnTo>
                  <a:lnTo>
                    <a:pt x="19246" y="381"/>
                  </a:lnTo>
                  <a:cubicBezTo>
                    <a:pt x="20748" y="466"/>
                    <a:pt x="21171" y="635"/>
                    <a:pt x="21171" y="2200"/>
                  </a:cubicBezTo>
                  <a:lnTo>
                    <a:pt x="21171" y="19627"/>
                  </a:lnTo>
                  <a:lnTo>
                    <a:pt x="5245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7" name="Google Shape;1687;p27"/>
            <p:cNvSpPr/>
            <p:nvPr/>
          </p:nvSpPr>
          <p:spPr>
            <a:xfrm>
              <a:off x="4854500" y="2019175"/>
              <a:ext cx="640325" cy="684750"/>
            </a:xfrm>
            <a:custGeom>
              <a:avLst/>
              <a:gdLst/>
              <a:ahLst/>
              <a:cxnLst/>
              <a:rect l="l" t="t" r="r" b="b"/>
              <a:pathLst>
                <a:path w="25613" h="27390" extrusionOk="0">
                  <a:moveTo>
                    <a:pt x="11718" y="6240"/>
                  </a:moveTo>
                  <a:cubicBezTo>
                    <a:pt x="11718" y="6240"/>
                    <a:pt x="14192" y="12436"/>
                    <a:pt x="16286" y="17512"/>
                  </a:cubicBezTo>
                  <a:lnTo>
                    <a:pt x="7213" y="17512"/>
                  </a:lnTo>
                  <a:cubicBezTo>
                    <a:pt x="8989" y="13177"/>
                    <a:pt x="11718" y="6240"/>
                    <a:pt x="11718" y="6240"/>
                  </a:cubicBezTo>
                  <a:close/>
                  <a:moveTo>
                    <a:pt x="12542" y="1"/>
                  </a:moveTo>
                  <a:cubicBezTo>
                    <a:pt x="11146" y="3279"/>
                    <a:pt x="4738" y="18464"/>
                    <a:pt x="2517" y="23709"/>
                  </a:cubicBezTo>
                  <a:cubicBezTo>
                    <a:pt x="2116" y="24597"/>
                    <a:pt x="1502" y="26057"/>
                    <a:pt x="1037" y="26564"/>
                  </a:cubicBezTo>
                  <a:cubicBezTo>
                    <a:pt x="677" y="26945"/>
                    <a:pt x="318" y="26987"/>
                    <a:pt x="1" y="27008"/>
                  </a:cubicBezTo>
                  <a:lnTo>
                    <a:pt x="1" y="27389"/>
                  </a:lnTo>
                  <a:lnTo>
                    <a:pt x="5203" y="27389"/>
                  </a:lnTo>
                  <a:lnTo>
                    <a:pt x="5203" y="27008"/>
                  </a:lnTo>
                  <a:cubicBezTo>
                    <a:pt x="4802" y="27008"/>
                    <a:pt x="3913" y="27008"/>
                    <a:pt x="3850" y="26226"/>
                  </a:cubicBezTo>
                  <a:cubicBezTo>
                    <a:pt x="3829" y="25993"/>
                    <a:pt x="3892" y="25718"/>
                    <a:pt x="3998" y="25422"/>
                  </a:cubicBezTo>
                  <a:cubicBezTo>
                    <a:pt x="4146" y="24936"/>
                    <a:pt x="5203" y="22271"/>
                    <a:pt x="6536" y="19247"/>
                  </a:cubicBezTo>
                  <a:lnTo>
                    <a:pt x="16963" y="19247"/>
                  </a:lnTo>
                  <a:cubicBezTo>
                    <a:pt x="17999" y="21806"/>
                    <a:pt x="18929" y="23984"/>
                    <a:pt x="19374" y="24957"/>
                  </a:cubicBezTo>
                  <a:cubicBezTo>
                    <a:pt x="19479" y="25232"/>
                    <a:pt x="19754" y="25909"/>
                    <a:pt x="19754" y="26226"/>
                  </a:cubicBezTo>
                  <a:cubicBezTo>
                    <a:pt x="19754" y="26987"/>
                    <a:pt x="19078" y="27008"/>
                    <a:pt x="18337" y="27008"/>
                  </a:cubicBezTo>
                  <a:lnTo>
                    <a:pt x="18337" y="27389"/>
                  </a:lnTo>
                  <a:lnTo>
                    <a:pt x="25613" y="27389"/>
                  </a:lnTo>
                  <a:lnTo>
                    <a:pt x="25613" y="27008"/>
                  </a:lnTo>
                  <a:cubicBezTo>
                    <a:pt x="24724" y="26945"/>
                    <a:pt x="24428" y="26733"/>
                    <a:pt x="23773" y="25253"/>
                  </a:cubicBezTo>
                  <a:lnTo>
                    <a:pt x="13092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8" name="Google Shape;1688;p27"/>
            <p:cNvSpPr/>
            <p:nvPr/>
          </p:nvSpPr>
          <p:spPr>
            <a:xfrm>
              <a:off x="2647550" y="2019175"/>
              <a:ext cx="747675" cy="684750"/>
            </a:xfrm>
            <a:custGeom>
              <a:avLst/>
              <a:gdLst/>
              <a:ahLst/>
              <a:cxnLst/>
              <a:rect l="l" t="t" r="r" b="b"/>
              <a:pathLst>
                <a:path w="29907" h="27390" extrusionOk="0">
                  <a:moveTo>
                    <a:pt x="43" y="1"/>
                  </a:moveTo>
                  <a:lnTo>
                    <a:pt x="43" y="381"/>
                  </a:lnTo>
                  <a:cubicBezTo>
                    <a:pt x="889" y="424"/>
                    <a:pt x="1397" y="508"/>
                    <a:pt x="1672" y="847"/>
                  </a:cubicBezTo>
                  <a:cubicBezTo>
                    <a:pt x="1756" y="974"/>
                    <a:pt x="1841" y="1100"/>
                    <a:pt x="1883" y="1248"/>
                  </a:cubicBezTo>
                  <a:cubicBezTo>
                    <a:pt x="1926" y="1396"/>
                    <a:pt x="1947" y="1545"/>
                    <a:pt x="1968" y="1693"/>
                  </a:cubicBezTo>
                  <a:cubicBezTo>
                    <a:pt x="1968" y="1841"/>
                    <a:pt x="1989" y="2010"/>
                    <a:pt x="1989" y="2200"/>
                  </a:cubicBezTo>
                  <a:lnTo>
                    <a:pt x="1989" y="24407"/>
                  </a:lnTo>
                  <a:cubicBezTo>
                    <a:pt x="1989" y="26607"/>
                    <a:pt x="1566" y="26903"/>
                    <a:pt x="1" y="27008"/>
                  </a:cubicBezTo>
                  <a:lnTo>
                    <a:pt x="1" y="27389"/>
                  </a:lnTo>
                  <a:lnTo>
                    <a:pt x="5859" y="27389"/>
                  </a:lnTo>
                  <a:lnTo>
                    <a:pt x="5859" y="27008"/>
                  </a:lnTo>
                  <a:cubicBezTo>
                    <a:pt x="4294" y="26903"/>
                    <a:pt x="3871" y="26607"/>
                    <a:pt x="3871" y="24407"/>
                  </a:cubicBezTo>
                  <a:lnTo>
                    <a:pt x="3871" y="5394"/>
                  </a:lnTo>
                  <a:cubicBezTo>
                    <a:pt x="3871" y="5034"/>
                    <a:pt x="3787" y="4336"/>
                    <a:pt x="3787" y="4336"/>
                  </a:cubicBezTo>
                  <a:lnTo>
                    <a:pt x="3787" y="4336"/>
                  </a:lnTo>
                  <a:lnTo>
                    <a:pt x="4167" y="5394"/>
                  </a:lnTo>
                  <a:lnTo>
                    <a:pt x="13621" y="27283"/>
                  </a:lnTo>
                  <a:lnTo>
                    <a:pt x="14192" y="27283"/>
                  </a:lnTo>
                  <a:lnTo>
                    <a:pt x="23858" y="4759"/>
                  </a:lnTo>
                  <a:lnTo>
                    <a:pt x="24154" y="3829"/>
                  </a:lnTo>
                  <a:lnTo>
                    <a:pt x="24154" y="3829"/>
                  </a:lnTo>
                  <a:cubicBezTo>
                    <a:pt x="24154" y="3829"/>
                    <a:pt x="24069" y="4273"/>
                    <a:pt x="24069" y="4675"/>
                  </a:cubicBezTo>
                  <a:lnTo>
                    <a:pt x="24069" y="24407"/>
                  </a:lnTo>
                  <a:cubicBezTo>
                    <a:pt x="24069" y="26607"/>
                    <a:pt x="23646" y="26903"/>
                    <a:pt x="22102" y="27008"/>
                  </a:cubicBezTo>
                  <a:lnTo>
                    <a:pt x="22102" y="27389"/>
                  </a:lnTo>
                  <a:lnTo>
                    <a:pt x="29906" y="27389"/>
                  </a:lnTo>
                  <a:lnTo>
                    <a:pt x="29906" y="27008"/>
                  </a:lnTo>
                  <a:cubicBezTo>
                    <a:pt x="28362" y="26903"/>
                    <a:pt x="27939" y="26607"/>
                    <a:pt x="27939" y="24407"/>
                  </a:cubicBezTo>
                  <a:lnTo>
                    <a:pt x="27939" y="2200"/>
                  </a:lnTo>
                  <a:cubicBezTo>
                    <a:pt x="27939" y="635"/>
                    <a:pt x="28362" y="466"/>
                    <a:pt x="29864" y="381"/>
                  </a:cubicBezTo>
                  <a:lnTo>
                    <a:pt x="29864" y="1"/>
                  </a:lnTo>
                  <a:lnTo>
                    <a:pt x="23794" y="1"/>
                  </a:lnTo>
                  <a:lnTo>
                    <a:pt x="15038" y="20664"/>
                  </a:lnTo>
                  <a:lnTo>
                    <a:pt x="6177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9" name="Google Shape;1689;p27"/>
            <p:cNvSpPr/>
            <p:nvPr/>
          </p:nvSpPr>
          <p:spPr>
            <a:xfrm>
              <a:off x="5526000" y="2011250"/>
              <a:ext cx="412975" cy="703250"/>
            </a:xfrm>
            <a:custGeom>
              <a:avLst/>
              <a:gdLst/>
              <a:ahLst/>
              <a:cxnLst/>
              <a:rect l="l" t="t" r="r" b="b"/>
              <a:pathLst>
                <a:path w="16519" h="28130" extrusionOk="0">
                  <a:moveTo>
                    <a:pt x="8460" y="0"/>
                  </a:moveTo>
                  <a:cubicBezTo>
                    <a:pt x="4632" y="0"/>
                    <a:pt x="127" y="2306"/>
                    <a:pt x="127" y="7128"/>
                  </a:cubicBezTo>
                  <a:cubicBezTo>
                    <a:pt x="127" y="10427"/>
                    <a:pt x="2094" y="12500"/>
                    <a:pt x="6007" y="14424"/>
                  </a:cubicBezTo>
                  <a:cubicBezTo>
                    <a:pt x="9877" y="16391"/>
                    <a:pt x="12817" y="17174"/>
                    <a:pt x="12817" y="21044"/>
                  </a:cubicBezTo>
                  <a:cubicBezTo>
                    <a:pt x="12817" y="23011"/>
                    <a:pt x="11696" y="26437"/>
                    <a:pt x="7339" y="26437"/>
                  </a:cubicBezTo>
                  <a:cubicBezTo>
                    <a:pt x="5605" y="26437"/>
                    <a:pt x="4209" y="25824"/>
                    <a:pt x="3131" y="24914"/>
                  </a:cubicBezTo>
                  <a:cubicBezTo>
                    <a:pt x="550" y="22482"/>
                    <a:pt x="593" y="20558"/>
                    <a:pt x="402" y="19839"/>
                  </a:cubicBezTo>
                  <a:lnTo>
                    <a:pt x="0" y="19839"/>
                  </a:lnTo>
                  <a:lnTo>
                    <a:pt x="127" y="25866"/>
                  </a:lnTo>
                  <a:cubicBezTo>
                    <a:pt x="1967" y="26966"/>
                    <a:pt x="4696" y="28129"/>
                    <a:pt x="7572" y="28129"/>
                  </a:cubicBezTo>
                  <a:lnTo>
                    <a:pt x="7741" y="28129"/>
                  </a:lnTo>
                  <a:cubicBezTo>
                    <a:pt x="12013" y="28066"/>
                    <a:pt x="16518" y="24893"/>
                    <a:pt x="16518" y="19902"/>
                  </a:cubicBezTo>
                  <a:cubicBezTo>
                    <a:pt x="16518" y="14509"/>
                    <a:pt x="12732" y="13261"/>
                    <a:pt x="8904" y="11273"/>
                  </a:cubicBezTo>
                  <a:cubicBezTo>
                    <a:pt x="5034" y="9391"/>
                    <a:pt x="3427" y="8418"/>
                    <a:pt x="3427" y="5880"/>
                  </a:cubicBezTo>
                  <a:cubicBezTo>
                    <a:pt x="3427" y="4146"/>
                    <a:pt x="4484" y="1608"/>
                    <a:pt x="7910" y="1608"/>
                  </a:cubicBezTo>
                  <a:cubicBezTo>
                    <a:pt x="8989" y="1608"/>
                    <a:pt x="9941" y="1883"/>
                    <a:pt x="10787" y="2327"/>
                  </a:cubicBezTo>
                  <a:cubicBezTo>
                    <a:pt x="13557" y="3871"/>
                    <a:pt x="13684" y="6049"/>
                    <a:pt x="14044" y="7424"/>
                  </a:cubicBezTo>
                  <a:lnTo>
                    <a:pt x="14446" y="7424"/>
                  </a:lnTo>
                  <a:lnTo>
                    <a:pt x="14213" y="1333"/>
                  </a:lnTo>
                  <a:cubicBezTo>
                    <a:pt x="12458" y="593"/>
                    <a:pt x="11062" y="254"/>
                    <a:pt x="10068" y="106"/>
                  </a:cubicBezTo>
                  <a:cubicBezTo>
                    <a:pt x="9475" y="43"/>
                    <a:pt x="8926" y="0"/>
                    <a:pt x="8460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0" name="Google Shape;1690;p27"/>
            <p:cNvSpPr/>
            <p:nvPr/>
          </p:nvSpPr>
          <p:spPr>
            <a:xfrm>
              <a:off x="1106300" y="2016000"/>
              <a:ext cx="1034750" cy="1316050"/>
            </a:xfrm>
            <a:custGeom>
              <a:avLst/>
              <a:gdLst/>
              <a:ahLst/>
              <a:cxnLst/>
              <a:rect l="l" t="t" r="r" b="b"/>
              <a:pathLst>
                <a:path w="41390" h="52642" extrusionOk="0">
                  <a:moveTo>
                    <a:pt x="127" y="1"/>
                  </a:moveTo>
                  <a:lnTo>
                    <a:pt x="127" y="21108"/>
                  </a:lnTo>
                  <a:cubicBezTo>
                    <a:pt x="127" y="22229"/>
                    <a:pt x="0" y="30900"/>
                    <a:pt x="5436" y="39846"/>
                  </a:cubicBezTo>
                  <a:cubicBezTo>
                    <a:pt x="10300" y="47946"/>
                    <a:pt x="17576" y="51500"/>
                    <a:pt x="20685" y="52642"/>
                  </a:cubicBezTo>
                  <a:cubicBezTo>
                    <a:pt x="23815" y="51500"/>
                    <a:pt x="31069" y="47946"/>
                    <a:pt x="35954" y="39846"/>
                  </a:cubicBezTo>
                  <a:cubicBezTo>
                    <a:pt x="41390" y="30900"/>
                    <a:pt x="41263" y="22229"/>
                    <a:pt x="41263" y="21108"/>
                  </a:cubicBezTo>
                  <a:lnTo>
                    <a:pt x="41263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1" name="Google Shape;1691;p27"/>
            <p:cNvSpPr/>
            <p:nvPr/>
          </p:nvSpPr>
          <p:spPr>
            <a:xfrm>
              <a:off x="923875" y="2791125"/>
              <a:ext cx="1399075" cy="741325"/>
            </a:xfrm>
            <a:custGeom>
              <a:avLst/>
              <a:gdLst/>
              <a:ahLst/>
              <a:cxnLst/>
              <a:rect l="l" t="t" r="r" b="b"/>
              <a:pathLst>
                <a:path w="55963" h="29653" extrusionOk="0">
                  <a:moveTo>
                    <a:pt x="4971" y="1"/>
                  </a:moveTo>
                  <a:lnTo>
                    <a:pt x="4442" y="487"/>
                  </a:lnTo>
                  <a:lnTo>
                    <a:pt x="1" y="4484"/>
                  </a:lnTo>
                  <a:lnTo>
                    <a:pt x="85" y="4759"/>
                  </a:lnTo>
                  <a:cubicBezTo>
                    <a:pt x="1143" y="8143"/>
                    <a:pt x="2877" y="11612"/>
                    <a:pt x="4146" y="13917"/>
                  </a:cubicBezTo>
                  <a:lnTo>
                    <a:pt x="4421" y="14403"/>
                  </a:lnTo>
                  <a:lnTo>
                    <a:pt x="6261" y="12754"/>
                  </a:lnTo>
                  <a:cubicBezTo>
                    <a:pt x="6324" y="12881"/>
                    <a:pt x="6388" y="13008"/>
                    <a:pt x="6451" y="13135"/>
                  </a:cubicBezTo>
                  <a:cubicBezTo>
                    <a:pt x="11062" y="20473"/>
                    <a:pt x="17555" y="25824"/>
                    <a:pt x="25253" y="28658"/>
                  </a:cubicBezTo>
                  <a:lnTo>
                    <a:pt x="27982" y="29652"/>
                  </a:lnTo>
                  <a:lnTo>
                    <a:pt x="30731" y="28658"/>
                  </a:lnTo>
                  <a:cubicBezTo>
                    <a:pt x="38429" y="25824"/>
                    <a:pt x="44922" y="20473"/>
                    <a:pt x="49512" y="13135"/>
                  </a:cubicBezTo>
                  <a:cubicBezTo>
                    <a:pt x="49575" y="13029"/>
                    <a:pt x="49660" y="12881"/>
                    <a:pt x="49723" y="12754"/>
                  </a:cubicBezTo>
                  <a:lnTo>
                    <a:pt x="51542" y="14403"/>
                  </a:lnTo>
                  <a:lnTo>
                    <a:pt x="51817" y="13917"/>
                  </a:lnTo>
                  <a:cubicBezTo>
                    <a:pt x="53086" y="11633"/>
                    <a:pt x="54820" y="8186"/>
                    <a:pt x="55878" y="4738"/>
                  </a:cubicBezTo>
                  <a:lnTo>
                    <a:pt x="55962" y="4484"/>
                  </a:lnTo>
                  <a:lnTo>
                    <a:pt x="51013" y="1"/>
                  </a:lnTo>
                  <a:lnTo>
                    <a:pt x="50823" y="678"/>
                  </a:lnTo>
                  <a:cubicBezTo>
                    <a:pt x="50590" y="1502"/>
                    <a:pt x="50315" y="2285"/>
                    <a:pt x="50040" y="3046"/>
                  </a:cubicBezTo>
                  <a:lnTo>
                    <a:pt x="48264" y="1439"/>
                  </a:lnTo>
                  <a:lnTo>
                    <a:pt x="48052" y="2095"/>
                  </a:lnTo>
                  <a:cubicBezTo>
                    <a:pt x="47101" y="4886"/>
                    <a:pt x="45874" y="7530"/>
                    <a:pt x="44372" y="9899"/>
                  </a:cubicBezTo>
                  <a:cubicBezTo>
                    <a:pt x="40523" y="16095"/>
                    <a:pt x="35067" y="20600"/>
                    <a:pt x="28637" y="22948"/>
                  </a:cubicBezTo>
                  <a:cubicBezTo>
                    <a:pt x="28637" y="22948"/>
                    <a:pt x="28172" y="23117"/>
                    <a:pt x="27982" y="23181"/>
                  </a:cubicBezTo>
                  <a:cubicBezTo>
                    <a:pt x="27791" y="23117"/>
                    <a:pt x="27326" y="22948"/>
                    <a:pt x="27326" y="22948"/>
                  </a:cubicBezTo>
                  <a:cubicBezTo>
                    <a:pt x="20918" y="20600"/>
                    <a:pt x="15461" y="16095"/>
                    <a:pt x="11591" y="9899"/>
                  </a:cubicBezTo>
                  <a:cubicBezTo>
                    <a:pt x="10110" y="7530"/>
                    <a:pt x="8862" y="4907"/>
                    <a:pt x="7932" y="2095"/>
                  </a:cubicBezTo>
                  <a:lnTo>
                    <a:pt x="7720" y="1439"/>
                  </a:lnTo>
                  <a:lnTo>
                    <a:pt x="7213" y="1904"/>
                  </a:lnTo>
                  <a:lnTo>
                    <a:pt x="5944" y="3025"/>
                  </a:lnTo>
                  <a:cubicBezTo>
                    <a:pt x="5669" y="2285"/>
                    <a:pt x="5394" y="1502"/>
                    <a:pt x="5161" y="678"/>
                  </a:cubicBezTo>
                  <a:lnTo>
                    <a:pt x="4971" y="1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2" name="Google Shape;1692;p27"/>
            <p:cNvSpPr/>
            <p:nvPr/>
          </p:nvSpPr>
          <p:spPr>
            <a:xfrm>
              <a:off x="2026300" y="2241775"/>
              <a:ext cx="25400" cy="44450"/>
            </a:xfrm>
            <a:custGeom>
              <a:avLst/>
              <a:gdLst/>
              <a:ahLst/>
              <a:cxnLst/>
              <a:rect l="l" t="t" r="r" b="b"/>
              <a:pathLst>
                <a:path w="1016" h="1778" extrusionOk="0">
                  <a:moveTo>
                    <a:pt x="973" y="1"/>
                  </a:moveTo>
                  <a:cubicBezTo>
                    <a:pt x="656" y="170"/>
                    <a:pt x="381" y="424"/>
                    <a:pt x="212" y="741"/>
                  </a:cubicBezTo>
                  <a:cubicBezTo>
                    <a:pt x="64" y="995"/>
                    <a:pt x="0" y="1269"/>
                    <a:pt x="0" y="1566"/>
                  </a:cubicBezTo>
                  <a:cubicBezTo>
                    <a:pt x="0" y="1629"/>
                    <a:pt x="22" y="1714"/>
                    <a:pt x="22" y="1777"/>
                  </a:cubicBezTo>
                  <a:cubicBezTo>
                    <a:pt x="170" y="1650"/>
                    <a:pt x="339" y="1544"/>
                    <a:pt x="508" y="1481"/>
                  </a:cubicBezTo>
                  <a:cubicBezTo>
                    <a:pt x="635" y="1354"/>
                    <a:pt x="741" y="1206"/>
                    <a:pt x="825" y="1058"/>
                  </a:cubicBezTo>
                  <a:cubicBezTo>
                    <a:pt x="931" y="825"/>
                    <a:pt x="1016" y="529"/>
                    <a:pt x="1016" y="233"/>
                  </a:cubicBezTo>
                  <a:cubicBezTo>
                    <a:pt x="1016" y="170"/>
                    <a:pt x="994" y="64"/>
                    <a:pt x="97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3" name="Google Shape;1693;p27"/>
            <p:cNvSpPr/>
            <p:nvPr/>
          </p:nvSpPr>
          <p:spPr>
            <a:xfrm>
              <a:off x="1943275" y="2386850"/>
              <a:ext cx="50800" cy="18125"/>
            </a:xfrm>
            <a:custGeom>
              <a:avLst/>
              <a:gdLst/>
              <a:ahLst/>
              <a:cxnLst/>
              <a:rect l="l" t="t" r="r" b="b"/>
              <a:pathLst>
                <a:path w="2032" h="725" extrusionOk="0">
                  <a:moveTo>
                    <a:pt x="1200" y="1"/>
                  </a:moveTo>
                  <a:cubicBezTo>
                    <a:pt x="1125" y="1"/>
                    <a:pt x="1050" y="5"/>
                    <a:pt x="974" y="14"/>
                  </a:cubicBezTo>
                  <a:cubicBezTo>
                    <a:pt x="614" y="77"/>
                    <a:pt x="297" y="267"/>
                    <a:pt x="1" y="521"/>
                  </a:cubicBezTo>
                  <a:cubicBezTo>
                    <a:pt x="289" y="657"/>
                    <a:pt x="576" y="724"/>
                    <a:pt x="864" y="724"/>
                  </a:cubicBezTo>
                  <a:cubicBezTo>
                    <a:pt x="936" y="724"/>
                    <a:pt x="1008" y="720"/>
                    <a:pt x="1080" y="712"/>
                  </a:cubicBezTo>
                  <a:cubicBezTo>
                    <a:pt x="1460" y="648"/>
                    <a:pt x="1777" y="479"/>
                    <a:pt x="2031" y="204"/>
                  </a:cubicBezTo>
                  <a:cubicBezTo>
                    <a:pt x="1777" y="69"/>
                    <a:pt x="1497" y="1"/>
                    <a:pt x="12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4" name="Google Shape;1694;p27"/>
            <p:cNvSpPr/>
            <p:nvPr/>
          </p:nvSpPr>
          <p:spPr>
            <a:xfrm>
              <a:off x="1923725" y="2359150"/>
              <a:ext cx="27000" cy="41800"/>
            </a:xfrm>
            <a:custGeom>
              <a:avLst/>
              <a:gdLst/>
              <a:ahLst/>
              <a:cxnLst/>
              <a:rect l="l" t="t" r="r" b="b"/>
              <a:pathLst>
                <a:path w="1080" h="1672" extrusionOk="0">
                  <a:moveTo>
                    <a:pt x="1058" y="1"/>
                  </a:moveTo>
                  <a:cubicBezTo>
                    <a:pt x="719" y="149"/>
                    <a:pt x="445" y="360"/>
                    <a:pt x="254" y="656"/>
                  </a:cubicBezTo>
                  <a:cubicBezTo>
                    <a:pt x="85" y="931"/>
                    <a:pt x="0" y="1249"/>
                    <a:pt x="0" y="1587"/>
                  </a:cubicBezTo>
                  <a:cubicBezTo>
                    <a:pt x="0" y="1629"/>
                    <a:pt x="0" y="1650"/>
                    <a:pt x="0" y="1671"/>
                  </a:cubicBezTo>
                  <a:cubicBezTo>
                    <a:pt x="339" y="1545"/>
                    <a:pt x="635" y="1333"/>
                    <a:pt x="804" y="1016"/>
                  </a:cubicBezTo>
                  <a:cubicBezTo>
                    <a:pt x="973" y="741"/>
                    <a:pt x="1079" y="445"/>
                    <a:pt x="1079" y="106"/>
                  </a:cubicBezTo>
                  <a:cubicBezTo>
                    <a:pt x="1079" y="64"/>
                    <a:pt x="1058" y="43"/>
                    <a:pt x="10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5" name="Google Shape;1695;p27"/>
            <p:cNvSpPr/>
            <p:nvPr/>
          </p:nvSpPr>
          <p:spPr>
            <a:xfrm>
              <a:off x="1954400" y="2339075"/>
              <a:ext cx="19050" cy="43900"/>
            </a:xfrm>
            <a:custGeom>
              <a:avLst/>
              <a:gdLst/>
              <a:ahLst/>
              <a:cxnLst/>
              <a:rect l="l" t="t" r="r" b="b"/>
              <a:pathLst>
                <a:path w="762" h="1756" extrusionOk="0">
                  <a:moveTo>
                    <a:pt x="656" y="0"/>
                  </a:moveTo>
                  <a:cubicBezTo>
                    <a:pt x="423" y="169"/>
                    <a:pt x="254" y="360"/>
                    <a:pt x="127" y="571"/>
                  </a:cubicBezTo>
                  <a:cubicBezTo>
                    <a:pt x="190" y="973"/>
                    <a:pt x="148" y="1375"/>
                    <a:pt x="0" y="1713"/>
                  </a:cubicBezTo>
                  <a:cubicBezTo>
                    <a:pt x="0" y="1713"/>
                    <a:pt x="0" y="1734"/>
                    <a:pt x="0" y="1755"/>
                  </a:cubicBezTo>
                  <a:cubicBezTo>
                    <a:pt x="85" y="1734"/>
                    <a:pt x="148" y="1692"/>
                    <a:pt x="233" y="1671"/>
                  </a:cubicBezTo>
                  <a:cubicBezTo>
                    <a:pt x="423" y="1480"/>
                    <a:pt x="571" y="1290"/>
                    <a:pt x="656" y="1036"/>
                  </a:cubicBezTo>
                  <a:cubicBezTo>
                    <a:pt x="719" y="867"/>
                    <a:pt x="761" y="677"/>
                    <a:pt x="761" y="486"/>
                  </a:cubicBezTo>
                  <a:cubicBezTo>
                    <a:pt x="761" y="338"/>
                    <a:pt x="698" y="169"/>
                    <a:pt x="6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6" name="Google Shape;1696;p27"/>
            <p:cNvSpPr/>
            <p:nvPr/>
          </p:nvSpPr>
          <p:spPr>
            <a:xfrm>
              <a:off x="1977125" y="2314750"/>
              <a:ext cx="15875" cy="46550"/>
            </a:xfrm>
            <a:custGeom>
              <a:avLst/>
              <a:gdLst/>
              <a:ahLst/>
              <a:cxnLst/>
              <a:rect l="l" t="t" r="r" b="b"/>
              <a:pathLst>
                <a:path w="635" h="1862" extrusionOk="0">
                  <a:moveTo>
                    <a:pt x="381" y="0"/>
                  </a:moveTo>
                  <a:cubicBezTo>
                    <a:pt x="191" y="212"/>
                    <a:pt x="64" y="423"/>
                    <a:pt x="0" y="677"/>
                  </a:cubicBezTo>
                  <a:cubicBezTo>
                    <a:pt x="149" y="1058"/>
                    <a:pt x="191" y="1438"/>
                    <a:pt x="127" y="1819"/>
                  </a:cubicBezTo>
                  <a:cubicBezTo>
                    <a:pt x="127" y="1819"/>
                    <a:pt x="149" y="1840"/>
                    <a:pt x="149" y="1861"/>
                  </a:cubicBezTo>
                  <a:cubicBezTo>
                    <a:pt x="212" y="1819"/>
                    <a:pt x="297" y="1756"/>
                    <a:pt x="360" y="1713"/>
                  </a:cubicBezTo>
                  <a:cubicBezTo>
                    <a:pt x="508" y="1502"/>
                    <a:pt x="614" y="1269"/>
                    <a:pt x="614" y="994"/>
                  </a:cubicBezTo>
                  <a:cubicBezTo>
                    <a:pt x="635" y="952"/>
                    <a:pt x="635" y="910"/>
                    <a:pt x="635" y="867"/>
                  </a:cubicBezTo>
                  <a:cubicBezTo>
                    <a:pt x="635" y="550"/>
                    <a:pt x="529" y="275"/>
                    <a:pt x="3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7" name="Google Shape;1697;p27"/>
            <p:cNvSpPr/>
            <p:nvPr/>
          </p:nvSpPr>
          <p:spPr>
            <a:xfrm>
              <a:off x="1990875" y="2287250"/>
              <a:ext cx="16950" cy="46550"/>
            </a:xfrm>
            <a:custGeom>
              <a:avLst/>
              <a:gdLst/>
              <a:ahLst/>
              <a:cxnLst/>
              <a:rect l="l" t="t" r="r" b="b"/>
              <a:pathLst>
                <a:path w="678" h="1862" extrusionOk="0">
                  <a:moveTo>
                    <a:pt x="170" y="0"/>
                  </a:moveTo>
                  <a:cubicBezTo>
                    <a:pt x="64" y="233"/>
                    <a:pt x="0" y="466"/>
                    <a:pt x="0" y="719"/>
                  </a:cubicBezTo>
                  <a:cubicBezTo>
                    <a:pt x="191" y="1079"/>
                    <a:pt x="339" y="1439"/>
                    <a:pt x="360" y="1819"/>
                  </a:cubicBezTo>
                  <a:cubicBezTo>
                    <a:pt x="381" y="1819"/>
                    <a:pt x="381" y="1840"/>
                    <a:pt x="402" y="1862"/>
                  </a:cubicBezTo>
                  <a:cubicBezTo>
                    <a:pt x="445" y="1798"/>
                    <a:pt x="508" y="1735"/>
                    <a:pt x="571" y="1671"/>
                  </a:cubicBezTo>
                  <a:cubicBezTo>
                    <a:pt x="635" y="1502"/>
                    <a:pt x="677" y="1333"/>
                    <a:pt x="677" y="1142"/>
                  </a:cubicBezTo>
                  <a:cubicBezTo>
                    <a:pt x="677" y="1079"/>
                    <a:pt x="677" y="994"/>
                    <a:pt x="656" y="910"/>
                  </a:cubicBezTo>
                  <a:cubicBezTo>
                    <a:pt x="614" y="571"/>
                    <a:pt x="423" y="254"/>
                    <a:pt x="1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8" name="Google Shape;1698;p27"/>
            <p:cNvSpPr/>
            <p:nvPr/>
          </p:nvSpPr>
          <p:spPr>
            <a:xfrm>
              <a:off x="1996150" y="2258175"/>
              <a:ext cx="21700" cy="43900"/>
            </a:xfrm>
            <a:custGeom>
              <a:avLst/>
              <a:gdLst/>
              <a:ahLst/>
              <a:cxnLst/>
              <a:rect l="l" t="t" r="r" b="b"/>
              <a:pathLst>
                <a:path w="868" h="1756" extrusionOk="0">
                  <a:moveTo>
                    <a:pt x="64" y="0"/>
                  </a:moveTo>
                  <a:cubicBezTo>
                    <a:pt x="43" y="148"/>
                    <a:pt x="1" y="275"/>
                    <a:pt x="1" y="402"/>
                  </a:cubicBezTo>
                  <a:cubicBezTo>
                    <a:pt x="1" y="529"/>
                    <a:pt x="22" y="635"/>
                    <a:pt x="43" y="762"/>
                  </a:cubicBezTo>
                  <a:cubicBezTo>
                    <a:pt x="360" y="1036"/>
                    <a:pt x="572" y="1375"/>
                    <a:pt x="678" y="1713"/>
                  </a:cubicBezTo>
                  <a:cubicBezTo>
                    <a:pt x="699" y="1734"/>
                    <a:pt x="720" y="1734"/>
                    <a:pt x="720" y="1756"/>
                  </a:cubicBezTo>
                  <a:cubicBezTo>
                    <a:pt x="762" y="1671"/>
                    <a:pt x="805" y="1608"/>
                    <a:pt x="868" y="1523"/>
                  </a:cubicBezTo>
                  <a:cubicBezTo>
                    <a:pt x="868" y="1481"/>
                    <a:pt x="868" y="1459"/>
                    <a:pt x="868" y="1417"/>
                  </a:cubicBezTo>
                  <a:cubicBezTo>
                    <a:pt x="868" y="1206"/>
                    <a:pt x="847" y="994"/>
                    <a:pt x="762" y="783"/>
                  </a:cubicBezTo>
                  <a:cubicBezTo>
                    <a:pt x="635" y="465"/>
                    <a:pt x="382" y="212"/>
                    <a:pt x="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9" name="Google Shape;1699;p27"/>
            <p:cNvSpPr/>
            <p:nvPr/>
          </p:nvSpPr>
          <p:spPr>
            <a:xfrm>
              <a:off x="1993525" y="2229075"/>
              <a:ext cx="28575" cy="39150"/>
            </a:xfrm>
            <a:custGeom>
              <a:avLst/>
              <a:gdLst/>
              <a:ahLst/>
              <a:cxnLst/>
              <a:rect l="l" t="t" r="r" b="b"/>
              <a:pathLst>
                <a:path w="1143" h="1566" extrusionOk="0">
                  <a:moveTo>
                    <a:pt x="0" y="1"/>
                  </a:moveTo>
                  <a:cubicBezTo>
                    <a:pt x="0" y="297"/>
                    <a:pt x="42" y="530"/>
                    <a:pt x="169" y="783"/>
                  </a:cubicBezTo>
                  <a:cubicBezTo>
                    <a:pt x="529" y="953"/>
                    <a:pt x="825" y="1249"/>
                    <a:pt x="1015" y="1566"/>
                  </a:cubicBezTo>
                  <a:lnTo>
                    <a:pt x="1058" y="1566"/>
                  </a:lnTo>
                  <a:cubicBezTo>
                    <a:pt x="1079" y="1481"/>
                    <a:pt x="1100" y="1397"/>
                    <a:pt x="1142" y="1333"/>
                  </a:cubicBezTo>
                  <a:cubicBezTo>
                    <a:pt x="1100" y="1058"/>
                    <a:pt x="1015" y="826"/>
                    <a:pt x="867" y="614"/>
                  </a:cubicBezTo>
                  <a:cubicBezTo>
                    <a:pt x="656" y="339"/>
                    <a:pt x="339" y="149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0" name="Google Shape;1700;p27"/>
            <p:cNvSpPr/>
            <p:nvPr/>
          </p:nvSpPr>
          <p:spPr>
            <a:xfrm>
              <a:off x="1983475" y="2202650"/>
              <a:ext cx="34375" cy="31750"/>
            </a:xfrm>
            <a:custGeom>
              <a:avLst/>
              <a:gdLst/>
              <a:ahLst/>
              <a:cxnLst/>
              <a:rect l="l" t="t" r="r" b="b"/>
              <a:pathLst>
                <a:path w="1375" h="1270" extrusionOk="0">
                  <a:moveTo>
                    <a:pt x="0" y="0"/>
                  </a:moveTo>
                  <a:cubicBezTo>
                    <a:pt x="85" y="254"/>
                    <a:pt x="169" y="487"/>
                    <a:pt x="339" y="677"/>
                  </a:cubicBezTo>
                  <a:cubicBezTo>
                    <a:pt x="719" y="804"/>
                    <a:pt x="1058" y="994"/>
                    <a:pt x="1312" y="1248"/>
                  </a:cubicBezTo>
                  <a:cubicBezTo>
                    <a:pt x="1333" y="1269"/>
                    <a:pt x="1354" y="1269"/>
                    <a:pt x="1375" y="1269"/>
                  </a:cubicBezTo>
                  <a:cubicBezTo>
                    <a:pt x="1375" y="1185"/>
                    <a:pt x="1375" y="1100"/>
                    <a:pt x="1375" y="1037"/>
                  </a:cubicBezTo>
                  <a:cubicBezTo>
                    <a:pt x="1290" y="783"/>
                    <a:pt x="1142" y="550"/>
                    <a:pt x="952" y="381"/>
                  </a:cubicBezTo>
                  <a:cubicBezTo>
                    <a:pt x="677" y="170"/>
                    <a:pt x="381" y="4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1" name="Google Shape;1701;p27"/>
            <p:cNvSpPr/>
            <p:nvPr/>
          </p:nvSpPr>
          <p:spPr>
            <a:xfrm>
              <a:off x="1966550" y="2178200"/>
              <a:ext cx="40750" cy="23950"/>
            </a:xfrm>
            <a:custGeom>
              <a:avLst/>
              <a:gdLst/>
              <a:ahLst/>
              <a:cxnLst/>
              <a:rect l="l" t="t" r="r" b="b"/>
              <a:pathLst>
                <a:path w="1630" h="958" extrusionOk="0">
                  <a:moveTo>
                    <a:pt x="174" y="1"/>
                  </a:moveTo>
                  <a:cubicBezTo>
                    <a:pt x="117" y="1"/>
                    <a:pt x="59" y="2"/>
                    <a:pt x="1" y="6"/>
                  </a:cubicBezTo>
                  <a:cubicBezTo>
                    <a:pt x="127" y="259"/>
                    <a:pt x="297" y="471"/>
                    <a:pt x="508" y="619"/>
                  </a:cubicBezTo>
                  <a:cubicBezTo>
                    <a:pt x="931" y="640"/>
                    <a:pt x="1269" y="746"/>
                    <a:pt x="1608" y="957"/>
                  </a:cubicBezTo>
                  <a:lnTo>
                    <a:pt x="1629" y="957"/>
                  </a:lnTo>
                  <a:cubicBezTo>
                    <a:pt x="1608" y="873"/>
                    <a:pt x="1608" y="788"/>
                    <a:pt x="1587" y="704"/>
                  </a:cubicBezTo>
                  <a:cubicBezTo>
                    <a:pt x="1439" y="471"/>
                    <a:pt x="1248" y="302"/>
                    <a:pt x="1037" y="196"/>
                  </a:cubicBezTo>
                  <a:cubicBezTo>
                    <a:pt x="769" y="53"/>
                    <a:pt x="485" y="1"/>
                    <a:pt x="1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2" name="Google Shape;1702;p27"/>
            <p:cNvSpPr/>
            <p:nvPr/>
          </p:nvSpPr>
          <p:spPr>
            <a:xfrm>
              <a:off x="1975000" y="2359300"/>
              <a:ext cx="46575" cy="21550"/>
            </a:xfrm>
            <a:custGeom>
              <a:avLst/>
              <a:gdLst/>
              <a:ahLst/>
              <a:cxnLst/>
              <a:rect l="l" t="t" r="r" b="b"/>
              <a:pathLst>
                <a:path w="1863" h="862" extrusionOk="0">
                  <a:moveTo>
                    <a:pt x="1374" y="1"/>
                  </a:moveTo>
                  <a:cubicBezTo>
                    <a:pt x="1161" y="1"/>
                    <a:pt x="955" y="37"/>
                    <a:pt x="762" y="122"/>
                  </a:cubicBezTo>
                  <a:cubicBezTo>
                    <a:pt x="466" y="248"/>
                    <a:pt x="212" y="502"/>
                    <a:pt x="1" y="777"/>
                  </a:cubicBezTo>
                  <a:cubicBezTo>
                    <a:pt x="191" y="777"/>
                    <a:pt x="382" y="820"/>
                    <a:pt x="551" y="862"/>
                  </a:cubicBezTo>
                  <a:cubicBezTo>
                    <a:pt x="720" y="862"/>
                    <a:pt x="868" y="820"/>
                    <a:pt x="1037" y="756"/>
                  </a:cubicBezTo>
                  <a:cubicBezTo>
                    <a:pt x="1376" y="629"/>
                    <a:pt x="1651" y="375"/>
                    <a:pt x="1862" y="58"/>
                  </a:cubicBezTo>
                  <a:cubicBezTo>
                    <a:pt x="1698" y="22"/>
                    <a:pt x="1534" y="1"/>
                    <a:pt x="13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3" name="Google Shape;1703;p27"/>
            <p:cNvSpPr/>
            <p:nvPr/>
          </p:nvSpPr>
          <p:spPr>
            <a:xfrm>
              <a:off x="1999325" y="2323200"/>
              <a:ext cx="41800" cy="29100"/>
            </a:xfrm>
            <a:custGeom>
              <a:avLst/>
              <a:gdLst/>
              <a:ahLst/>
              <a:cxnLst/>
              <a:rect l="l" t="t" r="r" b="b"/>
              <a:pathLst>
                <a:path w="1672" h="1164" extrusionOk="0">
                  <a:moveTo>
                    <a:pt x="1672" y="1"/>
                  </a:moveTo>
                  <a:cubicBezTo>
                    <a:pt x="1270" y="1"/>
                    <a:pt x="910" y="106"/>
                    <a:pt x="614" y="318"/>
                  </a:cubicBezTo>
                  <a:cubicBezTo>
                    <a:pt x="339" y="529"/>
                    <a:pt x="128" y="825"/>
                    <a:pt x="1" y="1164"/>
                  </a:cubicBezTo>
                  <a:cubicBezTo>
                    <a:pt x="140" y="1133"/>
                    <a:pt x="279" y="1113"/>
                    <a:pt x="419" y="1113"/>
                  </a:cubicBezTo>
                  <a:cubicBezTo>
                    <a:pt x="470" y="1113"/>
                    <a:pt x="521" y="1116"/>
                    <a:pt x="572" y="1121"/>
                  </a:cubicBezTo>
                  <a:cubicBezTo>
                    <a:pt x="741" y="1058"/>
                    <a:pt x="889" y="995"/>
                    <a:pt x="1037" y="910"/>
                  </a:cubicBezTo>
                  <a:cubicBezTo>
                    <a:pt x="1333" y="698"/>
                    <a:pt x="1524" y="381"/>
                    <a:pt x="16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4" name="Google Shape;1704;p27"/>
            <p:cNvSpPr/>
            <p:nvPr/>
          </p:nvSpPr>
          <p:spPr>
            <a:xfrm>
              <a:off x="2017300" y="2283025"/>
              <a:ext cx="32825" cy="38075"/>
            </a:xfrm>
            <a:custGeom>
              <a:avLst/>
              <a:gdLst/>
              <a:ahLst/>
              <a:cxnLst/>
              <a:rect l="l" t="t" r="r" b="b"/>
              <a:pathLst>
                <a:path w="1313" h="1523" extrusionOk="0">
                  <a:moveTo>
                    <a:pt x="1312" y="0"/>
                  </a:moveTo>
                  <a:lnTo>
                    <a:pt x="1312" y="0"/>
                  </a:lnTo>
                  <a:cubicBezTo>
                    <a:pt x="974" y="106"/>
                    <a:pt x="635" y="275"/>
                    <a:pt x="382" y="550"/>
                  </a:cubicBezTo>
                  <a:cubicBezTo>
                    <a:pt x="170" y="825"/>
                    <a:pt x="43" y="1163"/>
                    <a:pt x="1" y="1523"/>
                  </a:cubicBezTo>
                  <a:cubicBezTo>
                    <a:pt x="170" y="1438"/>
                    <a:pt x="339" y="1375"/>
                    <a:pt x="530" y="1354"/>
                  </a:cubicBezTo>
                  <a:cubicBezTo>
                    <a:pt x="678" y="1248"/>
                    <a:pt x="826" y="1142"/>
                    <a:pt x="931" y="1015"/>
                  </a:cubicBezTo>
                  <a:cubicBezTo>
                    <a:pt x="1164" y="740"/>
                    <a:pt x="1270" y="402"/>
                    <a:pt x="13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5" name="Google Shape;1705;p27"/>
            <p:cNvSpPr/>
            <p:nvPr/>
          </p:nvSpPr>
          <p:spPr>
            <a:xfrm>
              <a:off x="2025250" y="2201075"/>
              <a:ext cx="20100" cy="49175"/>
            </a:xfrm>
            <a:custGeom>
              <a:avLst/>
              <a:gdLst/>
              <a:ahLst/>
              <a:cxnLst/>
              <a:rect l="l" t="t" r="r" b="b"/>
              <a:pathLst>
                <a:path w="804" h="1967" extrusionOk="0">
                  <a:moveTo>
                    <a:pt x="656" y="0"/>
                  </a:moveTo>
                  <a:cubicBezTo>
                    <a:pt x="360" y="254"/>
                    <a:pt x="148" y="550"/>
                    <a:pt x="64" y="909"/>
                  </a:cubicBezTo>
                  <a:cubicBezTo>
                    <a:pt x="21" y="1057"/>
                    <a:pt x="0" y="1184"/>
                    <a:pt x="0" y="1332"/>
                  </a:cubicBezTo>
                  <a:cubicBezTo>
                    <a:pt x="0" y="1544"/>
                    <a:pt x="64" y="1734"/>
                    <a:pt x="148" y="1967"/>
                  </a:cubicBezTo>
                  <a:cubicBezTo>
                    <a:pt x="254" y="1798"/>
                    <a:pt x="381" y="1671"/>
                    <a:pt x="550" y="1565"/>
                  </a:cubicBezTo>
                  <a:cubicBezTo>
                    <a:pt x="635" y="1417"/>
                    <a:pt x="719" y="1248"/>
                    <a:pt x="761" y="1079"/>
                  </a:cubicBezTo>
                  <a:cubicBezTo>
                    <a:pt x="783" y="952"/>
                    <a:pt x="804" y="825"/>
                    <a:pt x="804" y="677"/>
                  </a:cubicBezTo>
                  <a:cubicBezTo>
                    <a:pt x="804" y="465"/>
                    <a:pt x="740" y="233"/>
                    <a:pt x="6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6" name="Google Shape;1706;p27"/>
            <p:cNvSpPr/>
            <p:nvPr/>
          </p:nvSpPr>
          <p:spPr>
            <a:xfrm>
              <a:off x="2013600" y="2164050"/>
              <a:ext cx="18000" cy="50250"/>
            </a:xfrm>
            <a:custGeom>
              <a:avLst/>
              <a:gdLst/>
              <a:ahLst/>
              <a:cxnLst/>
              <a:rect l="l" t="t" r="r" b="b"/>
              <a:pathLst>
                <a:path w="720" h="2010" extrusionOk="0">
                  <a:moveTo>
                    <a:pt x="360" y="1"/>
                  </a:moveTo>
                  <a:cubicBezTo>
                    <a:pt x="149" y="318"/>
                    <a:pt x="1" y="656"/>
                    <a:pt x="1" y="1016"/>
                  </a:cubicBezTo>
                  <a:lnTo>
                    <a:pt x="1" y="1037"/>
                  </a:lnTo>
                  <a:cubicBezTo>
                    <a:pt x="1" y="1375"/>
                    <a:pt x="128" y="1693"/>
                    <a:pt x="318" y="2010"/>
                  </a:cubicBezTo>
                  <a:cubicBezTo>
                    <a:pt x="403" y="1841"/>
                    <a:pt x="508" y="1671"/>
                    <a:pt x="614" y="1523"/>
                  </a:cubicBezTo>
                  <a:cubicBezTo>
                    <a:pt x="678" y="1375"/>
                    <a:pt x="720" y="1206"/>
                    <a:pt x="720" y="1016"/>
                  </a:cubicBezTo>
                  <a:cubicBezTo>
                    <a:pt x="720" y="656"/>
                    <a:pt x="572" y="318"/>
                    <a:pt x="3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7" name="Google Shape;1707;p27"/>
            <p:cNvSpPr/>
            <p:nvPr/>
          </p:nvSpPr>
          <p:spPr>
            <a:xfrm>
              <a:off x="1992450" y="2132325"/>
              <a:ext cx="19075" cy="48675"/>
            </a:xfrm>
            <a:custGeom>
              <a:avLst/>
              <a:gdLst/>
              <a:ahLst/>
              <a:cxnLst/>
              <a:rect l="l" t="t" r="r" b="b"/>
              <a:pathLst>
                <a:path w="763" h="1947" extrusionOk="0">
                  <a:moveTo>
                    <a:pt x="128" y="1"/>
                  </a:moveTo>
                  <a:cubicBezTo>
                    <a:pt x="43" y="212"/>
                    <a:pt x="1" y="445"/>
                    <a:pt x="1" y="677"/>
                  </a:cubicBezTo>
                  <a:cubicBezTo>
                    <a:pt x="1" y="825"/>
                    <a:pt x="22" y="952"/>
                    <a:pt x="43" y="1079"/>
                  </a:cubicBezTo>
                  <a:cubicBezTo>
                    <a:pt x="85" y="1396"/>
                    <a:pt x="297" y="1693"/>
                    <a:pt x="572" y="1946"/>
                  </a:cubicBezTo>
                  <a:cubicBezTo>
                    <a:pt x="593" y="1756"/>
                    <a:pt x="656" y="1587"/>
                    <a:pt x="741" y="1396"/>
                  </a:cubicBezTo>
                  <a:cubicBezTo>
                    <a:pt x="762" y="1354"/>
                    <a:pt x="762" y="1333"/>
                    <a:pt x="762" y="1291"/>
                  </a:cubicBezTo>
                  <a:cubicBezTo>
                    <a:pt x="762" y="1164"/>
                    <a:pt x="741" y="1037"/>
                    <a:pt x="720" y="910"/>
                  </a:cubicBezTo>
                  <a:cubicBezTo>
                    <a:pt x="635" y="550"/>
                    <a:pt x="403" y="254"/>
                    <a:pt x="1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8" name="Google Shape;1708;p27"/>
            <p:cNvSpPr/>
            <p:nvPr/>
          </p:nvSpPr>
          <p:spPr>
            <a:xfrm>
              <a:off x="1944350" y="2156450"/>
              <a:ext cx="46025" cy="16625"/>
            </a:xfrm>
            <a:custGeom>
              <a:avLst/>
              <a:gdLst/>
              <a:ahLst/>
              <a:cxnLst/>
              <a:rect l="l" t="t" r="r" b="b"/>
              <a:pathLst>
                <a:path w="1841" h="665" extrusionOk="0">
                  <a:moveTo>
                    <a:pt x="643" y="0"/>
                  </a:moveTo>
                  <a:cubicBezTo>
                    <a:pt x="432" y="0"/>
                    <a:pt x="216" y="38"/>
                    <a:pt x="0" y="114"/>
                  </a:cubicBezTo>
                  <a:cubicBezTo>
                    <a:pt x="191" y="326"/>
                    <a:pt x="402" y="474"/>
                    <a:pt x="614" y="601"/>
                  </a:cubicBezTo>
                  <a:cubicBezTo>
                    <a:pt x="783" y="567"/>
                    <a:pt x="949" y="550"/>
                    <a:pt x="1110" y="550"/>
                  </a:cubicBezTo>
                  <a:cubicBezTo>
                    <a:pt x="1351" y="550"/>
                    <a:pt x="1582" y="588"/>
                    <a:pt x="1798" y="664"/>
                  </a:cubicBezTo>
                  <a:cubicBezTo>
                    <a:pt x="1819" y="664"/>
                    <a:pt x="1819" y="664"/>
                    <a:pt x="1840" y="643"/>
                  </a:cubicBezTo>
                  <a:cubicBezTo>
                    <a:pt x="1798" y="580"/>
                    <a:pt x="1777" y="495"/>
                    <a:pt x="1734" y="410"/>
                  </a:cubicBezTo>
                  <a:cubicBezTo>
                    <a:pt x="1544" y="241"/>
                    <a:pt x="1311" y="114"/>
                    <a:pt x="1058" y="51"/>
                  </a:cubicBezTo>
                  <a:cubicBezTo>
                    <a:pt x="922" y="17"/>
                    <a:pt x="784" y="0"/>
                    <a:pt x="6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9" name="Google Shape;1709;p27"/>
            <p:cNvSpPr/>
            <p:nvPr/>
          </p:nvSpPr>
          <p:spPr>
            <a:xfrm>
              <a:off x="1961800" y="2107475"/>
              <a:ext cx="24350" cy="45500"/>
            </a:xfrm>
            <a:custGeom>
              <a:avLst/>
              <a:gdLst/>
              <a:ahLst/>
              <a:cxnLst/>
              <a:rect l="l" t="t" r="r" b="b"/>
              <a:pathLst>
                <a:path w="974" h="1820" extrusionOk="0">
                  <a:moveTo>
                    <a:pt x="21" y="1"/>
                  </a:moveTo>
                  <a:cubicBezTo>
                    <a:pt x="21" y="85"/>
                    <a:pt x="0" y="191"/>
                    <a:pt x="0" y="276"/>
                  </a:cubicBezTo>
                  <a:cubicBezTo>
                    <a:pt x="0" y="572"/>
                    <a:pt x="42" y="825"/>
                    <a:pt x="169" y="1079"/>
                  </a:cubicBezTo>
                  <a:cubicBezTo>
                    <a:pt x="339" y="1375"/>
                    <a:pt x="592" y="1629"/>
                    <a:pt x="910" y="1819"/>
                  </a:cubicBezTo>
                  <a:cubicBezTo>
                    <a:pt x="910" y="1608"/>
                    <a:pt x="931" y="1418"/>
                    <a:pt x="973" y="1227"/>
                  </a:cubicBezTo>
                  <a:cubicBezTo>
                    <a:pt x="931" y="1058"/>
                    <a:pt x="888" y="910"/>
                    <a:pt x="804" y="762"/>
                  </a:cubicBezTo>
                  <a:cubicBezTo>
                    <a:pt x="656" y="424"/>
                    <a:pt x="360" y="191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0" name="Google Shape;1710;p27"/>
            <p:cNvSpPr/>
            <p:nvPr/>
          </p:nvSpPr>
          <p:spPr>
            <a:xfrm>
              <a:off x="1926900" y="2117000"/>
              <a:ext cx="38625" cy="30150"/>
            </a:xfrm>
            <a:custGeom>
              <a:avLst/>
              <a:gdLst/>
              <a:ahLst/>
              <a:cxnLst/>
              <a:rect l="l" t="t" r="r" b="b"/>
              <a:pathLst>
                <a:path w="1545" h="1206" extrusionOk="0">
                  <a:moveTo>
                    <a:pt x="0" y="0"/>
                  </a:moveTo>
                  <a:cubicBezTo>
                    <a:pt x="127" y="360"/>
                    <a:pt x="339" y="677"/>
                    <a:pt x="614" y="889"/>
                  </a:cubicBezTo>
                  <a:cubicBezTo>
                    <a:pt x="867" y="1079"/>
                    <a:pt x="1206" y="1185"/>
                    <a:pt x="1544" y="1206"/>
                  </a:cubicBezTo>
                  <a:cubicBezTo>
                    <a:pt x="1438" y="1100"/>
                    <a:pt x="1354" y="973"/>
                    <a:pt x="1290" y="825"/>
                  </a:cubicBezTo>
                  <a:cubicBezTo>
                    <a:pt x="1206" y="698"/>
                    <a:pt x="1164" y="571"/>
                    <a:pt x="1121" y="423"/>
                  </a:cubicBezTo>
                  <a:cubicBezTo>
                    <a:pt x="1100" y="381"/>
                    <a:pt x="1058" y="360"/>
                    <a:pt x="1015" y="318"/>
                  </a:cubicBezTo>
                  <a:cubicBezTo>
                    <a:pt x="719" y="106"/>
                    <a:pt x="38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1" name="Google Shape;1711;p27"/>
            <p:cNvSpPr/>
            <p:nvPr/>
          </p:nvSpPr>
          <p:spPr>
            <a:xfrm>
              <a:off x="1816400" y="2077350"/>
              <a:ext cx="115800" cy="366950"/>
            </a:xfrm>
            <a:custGeom>
              <a:avLst/>
              <a:gdLst/>
              <a:ahLst/>
              <a:cxnLst/>
              <a:rect l="l" t="t" r="r" b="b"/>
              <a:pathLst>
                <a:path w="4632" h="14678" extrusionOk="0">
                  <a:moveTo>
                    <a:pt x="2327" y="0"/>
                  </a:moveTo>
                  <a:lnTo>
                    <a:pt x="2178" y="317"/>
                  </a:lnTo>
                  <a:cubicBezTo>
                    <a:pt x="1629" y="1438"/>
                    <a:pt x="1544" y="2559"/>
                    <a:pt x="1544" y="3511"/>
                  </a:cubicBezTo>
                  <a:lnTo>
                    <a:pt x="1544" y="10511"/>
                  </a:lnTo>
                  <a:lnTo>
                    <a:pt x="994" y="10511"/>
                  </a:lnTo>
                  <a:cubicBezTo>
                    <a:pt x="846" y="10511"/>
                    <a:pt x="867" y="10427"/>
                    <a:pt x="909" y="10342"/>
                  </a:cubicBezTo>
                  <a:cubicBezTo>
                    <a:pt x="909" y="10321"/>
                    <a:pt x="952" y="10258"/>
                    <a:pt x="952" y="10194"/>
                  </a:cubicBezTo>
                  <a:cubicBezTo>
                    <a:pt x="952" y="9961"/>
                    <a:pt x="761" y="9771"/>
                    <a:pt x="550" y="9771"/>
                  </a:cubicBezTo>
                  <a:cubicBezTo>
                    <a:pt x="338" y="9771"/>
                    <a:pt x="127" y="9983"/>
                    <a:pt x="127" y="10194"/>
                  </a:cubicBezTo>
                  <a:cubicBezTo>
                    <a:pt x="127" y="10469"/>
                    <a:pt x="360" y="10786"/>
                    <a:pt x="846" y="10786"/>
                  </a:cubicBezTo>
                  <a:lnTo>
                    <a:pt x="1755" y="10786"/>
                  </a:lnTo>
                  <a:cubicBezTo>
                    <a:pt x="1629" y="11125"/>
                    <a:pt x="1544" y="11590"/>
                    <a:pt x="1544" y="12119"/>
                  </a:cubicBezTo>
                  <a:cubicBezTo>
                    <a:pt x="1544" y="12774"/>
                    <a:pt x="1671" y="13345"/>
                    <a:pt x="1882" y="13705"/>
                  </a:cubicBezTo>
                  <a:cubicBezTo>
                    <a:pt x="1184" y="13578"/>
                    <a:pt x="656" y="13409"/>
                    <a:pt x="169" y="13155"/>
                  </a:cubicBezTo>
                  <a:lnTo>
                    <a:pt x="127" y="13134"/>
                  </a:lnTo>
                  <a:lnTo>
                    <a:pt x="0" y="13430"/>
                  </a:lnTo>
                  <a:lnTo>
                    <a:pt x="21" y="13451"/>
                  </a:lnTo>
                  <a:cubicBezTo>
                    <a:pt x="465" y="13684"/>
                    <a:pt x="867" y="13789"/>
                    <a:pt x="1375" y="13916"/>
                  </a:cubicBezTo>
                  <a:cubicBezTo>
                    <a:pt x="1375" y="13916"/>
                    <a:pt x="1777" y="13980"/>
                    <a:pt x="2052" y="14022"/>
                  </a:cubicBezTo>
                  <a:cubicBezTo>
                    <a:pt x="1967" y="14086"/>
                    <a:pt x="1925" y="14191"/>
                    <a:pt x="1925" y="14297"/>
                  </a:cubicBezTo>
                  <a:cubicBezTo>
                    <a:pt x="1925" y="14509"/>
                    <a:pt x="2094" y="14678"/>
                    <a:pt x="2305" y="14678"/>
                  </a:cubicBezTo>
                  <a:cubicBezTo>
                    <a:pt x="2517" y="14678"/>
                    <a:pt x="2686" y="14509"/>
                    <a:pt x="2686" y="14297"/>
                  </a:cubicBezTo>
                  <a:cubicBezTo>
                    <a:pt x="2686" y="14191"/>
                    <a:pt x="2644" y="14086"/>
                    <a:pt x="2580" y="14022"/>
                  </a:cubicBezTo>
                  <a:cubicBezTo>
                    <a:pt x="2834" y="13980"/>
                    <a:pt x="3215" y="13916"/>
                    <a:pt x="3215" y="13916"/>
                  </a:cubicBezTo>
                  <a:cubicBezTo>
                    <a:pt x="3722" y="13789"/>
                    <a:pt x="4167" y="13684"/>
                    <a:pt x="4589" y="13451"/>
                  </a:cubicBezTo>
                  <a:lnTo>
                    <a:pt x="4632" y="13430"/>
                  </a:lnTo>
                  <a:lnTo>
                    <a:pt x="4505" y="13134"/>
                  </a:lnTo>
                  <a:lnTo>
                    <a:pt x="4463" y="13155"/>
                  </a:lnTo>
                  <a:cubicBezTo>
                    <a:pt x="3976" y="13409"/>
                    <a:pt x="3447" y="13578"/>
                    <a:pt x="2771" y="13684"/>
                  </a:cubicBezTo>
                  <a:cubicBezTo>
                    <a:pt x="2961" y="13324"/>
                    <a:pt x="3088" y="12774"/>
                    <a:pt x="3088" y="12119"/>
                  </a:cubicBezTo>
                  <a:cubicBezTo>
                    <a:pt x="3088" y="11590"/>
                    <a:pt x="3003" y="11125"/>
                    <a:pt x="2876" y="10786"/>
                  </a:cubicBezTo>
                  <a:lnTo>
                    <a:pt x="3786" y="10786"/>
                  </a:lnTo>
                  <a:cubicBezTo>
                    <a:pt x="4293" y="10786"/>
                    <a:pt x="4526" y="10490"/>
                    <a:pt x="4526" y="10194"/>
                  </a:cubicBezTo>
                  <a:cubicBezTo>
                    <a:pt x="4526" y="9983"/>
                    <a:pt x="4336" y="9771"/>
                    <a:pt x="4103" y="9771"/>
                  </a:cubicBezTo>
                  <a:cubicBezTo>
                    <a:pt x="3870" y="9771"/>
                    <a:pt x="3701" y="9961"/>
                    <a:pt x="3701" y="10194"/>
                  </a:cubicBezTo>
                  <a:cubicBezTo>
                    <a:pt x="3701" y="10258"/>
                    <a:pt x="3722" y="10321"/>
                    <a:pt x="3744" y="10342"/>
                  </a:cubicBezTo>
                  <a:cubicBezTo>
                    <a:pt x="3765" y="10427"/>
                    <a:pt x="3786" y="10511"/>
                    <a:pt x="3638" y="10511"/>
                  </a:cubicBezTo>
                  <a:lnTo>
                    <a:pt x="3088" y="10511"/>
                  </a:lnTo>
                  <a:lnTo>
                    <a:pt x="3088" y="3511"/>
                  </a:lnTo>
                  <a:cubicBezTo>
                    <a:pt x="3088" y="2559"/>
                    <a:pt x="3003" y="1438"/>
                    <a:pt x="2496" y="317"/>
                  </a:cubicBezTo>
                  <a:lnTo>
                    <a:pt x="23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2" name="Google Shape;1712;p27"/>
            <p:cNvSpPr/>
            <p:nvPr/>
          </p:nvSpPr>
          <p:spPr>
            <a:xfrm>
              <a:off x="1776200" y="2339075"/>
              <a:ext cx="18525" cy="43900"/>
            </a:xfrm>
            <a:custGeom>
              <a:avLst/>
              <a:gdLst/>
              <a:ahLst/>
              <a:cxnLst/>
              <a:rect l="l" t="t" r="r" b="b"/>
              <a:pathLst>
                <a:path w="741" h="1756" extrusionOk="0">
                  <a:moveTo>
                    <a:pt x="106" y="0"/>
                  </a:moveTo>
                  <a:cubicBezTo>
                    <a:pt x="64" y="169"/>
                    <a:pt x="1" y="338"/>
                    <a:pt x="1" y="486"/>
                  </a:cubicBezTo>
                  <a:cubicBezTo>
                    <a:pt x="1" y="677"/>
                    <a:pt x="43" y="867"/>
                    <a:pt x="85" y="1036"/>
                  </a:cubicBezTo>
                  <a:cubicBezTo>
                    <a:pt x="149" y="1290"/>
                    <a:pt x="297" y="1480"/>
                    <a:pt x="487" y="1671"/>
                  </a:cubicBezTo>
                  <a:cubicBezTo>
                    <a:pt x="572" y="1692"/>
                    <a:pt x="656" y="1734"/>
                    <a:pt x="720" y="1755"/>
                  </a:cubicBezTo>
                  <a:cubicBezTo>
                    <a:pt x="720" y="1734"/>
                    <a:pt x="720" y="1713"/>
                    <a:pt x="741" y="1692"/>
                  </a:cubicBezTo>
                  <a:cubicBezTo>
                    <a:pt x="593" y="1375"/>
                    <a:pt x="529" y="973"/>
                    <a:pt x="593" y="571"/>
                  </a:cubicBezTo>
                  <a:cubicBezTo>
                    <a:pt x="466" y="360"/>
                    <a:pt x="297" y="169"/>
                    <a:pt x="1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3" name="Google Shape;1713;p27"/>
            <p:cNvSpPr/>
            <p:nvPr/>
          </p:nvSpPr>
          <p:spPr>
            <a:xfrm>
              <a:off x="1741300" y="2178200"/>
              <a:ext cx="40750" cy="23950"/>
            </a:xfrm>
            <a:custGeom>
              <a:avLst/>
              <a:gdLst/>
              <a:ahLst/>
              <a:cxnLst/>
              <a:rect l="l" t="t" r="r" b="b"/>
              <a:pathLst>
                <a:path w="1630" h="958" extrusionOk="0">
                  <a:moveTo>
                    <a:pt x="1471" y="1"/>
                  </a:moveTo>
                  <a:cubicBezTo>
                    <a:pt x="1181" y="1"/>
                    <a:pt x="882" y="53"/>
                    <a:pt x="614" y="196"/>
                  </a:cubicBezTo>
                  <a:cubicBezTo>
                    <a:pt x="382" y="302"/>
                    <a:pt x="191" y="471"/>
                    <a:pt x="43" y="704"/>
                  </a:cubicBezTo>
                  <a:cubicBezTo>
                    <a:pt x="43" y="788"/>
                    <a:pt x="22" y="873"/>
                    <a:pt x="1" y="957"/>
                  </a:cubicBezTo>
                  <a:lnTo>
                    <a:pt x="43" y="957"/>
                  </a:lnTo>
                  <a:cubicBezTo>
                    <a:pt x="360" y="746"/>
                    <a:pt x="741" y="640"/>
                    <a:pt x="1164" y="619"/>
                  </a:cubicBezTo>
                  <a:cubicBezTo>
                    <a:pt x="1354" y="471"/>
                    <a:pt x="1524" y="259"/>
                    <a:pt x="1629" y="6"/>
                  </a:cubicBezTo>
                  <a:cubicBezTo>
                    <a:pt x="1577" y="2"/>
                    <a:pt x="1524" y="1"/>
                    <a:pt x="14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4" name="Google Shape;1714;p27"/>
            <p:cNvSpPr/>
            <p:nvPr/>
          </p:nvSpPr>
          <p:spPr>
            <a:xfrm>
              <a:off x="1756650" y="2314750"/>
              <a:ext cx="15875" cy="46550"/>
            </a:xfrm>
            <a:custGeom>
              <a:avLst/>
              <a:gdLst/>
              <a:ahLst/>
              <a:cxnLst/>
              <a:rect l="l" t="t" r="r" b="b"/>
              <a:pathLst>
                <a:path w="635" h="1862" extrusionOk="0">
                  <a:moveTo>
                    <a:pt x="254" y="0"/>
                  </a:moveTo>
                  <a:cubicBezTo>
                    <a:pt x="85" y="275"/>
                    <a:pt x="0" y="550"/>
                    <a:pt x="0" y="867"/>
                  </a:cubicBezTo>
                  <a:cubicBezTo>
                    <a:pt x="0" y="910"/>
                    <a:pt x="0" y="952"/>
                    <a:pt x="0" y="994"/>
                  </a:cubicBezTo>
                  <a:cubicBezTo>
                    <a:pt x="21" y="1269"/>
                    <a:pt x="127" y="1502"/>
                    <a:pt x="275" y="1713"/>
                  </a:cubicBezTo>
                  <a:cubicBezTo>
                    <a:pt x="339" y="1756"/>
                    <a:pt x="402" y="1819"/>
                    <a:pt x="487" y="1861"/>
                  </a:cubicBezTo>
                  <a:cubicBezTo>
                    <a:pt x="487" y="1840"/>
                    <a:pt x="487" y="1819"/>
                    <a:pt x="508" y="1819"/>
                  </a:cubicBezTo>
                  <a:cubicBezTo>
                    <a:pt x="444" y="1438"/>
                    <a:pt x="465" y="1058"/>
                    <a:pt x="635" y="677"/>
                  </a:cubicBezTo>
                  <a:cubicBezTo>
                    <a:pt x="550" y="423"/>
                    <a:pt x="423" y="212"/>
                    <a:pt x="2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5" name="Google Shape;1715;p27"/>
            <p:cNvSpPr/>
            <p:nvPr/>
          </p:nvSpPr>
          <p:spPr>
            <a:xfrm>
              <a:off x="1740775" y="2287250"/>
              <a:ext cx="18000" cy="46550"/>
            </a:xfrm>
            <a:custGeom>
              <a:avLst/>
              <a:gdLst/>
              <a:ahLst/>
              <a:cxnLst/>
              <a:rect l="l" t="t" r="r" b="b"/>
              <a:pathLst>
                <a:path w="720" h="1862" extrusionOk="0">
                  <a:moveTo>
                    <a:pt x="508" y="0"/>
                  </a:moveTo>
                  <a:cubicBezTo>
                    <a:pt x="254" y="254"/>
                    <a:pt x="85" y="571"/>
                    <a:pt x="22" y="910"/>
                  </a:cubicBezTo>
                  <a:cubicBezTo>
                    <a:pt x="22" y="994"/>
                    <a:pt x="1" y="1079"/>
                    <a:pt x="1" y="1142"/>
                  </a:cubicBezTo>
                  <a:cubicBezTo>
                    <a:pt x="1" y="1333"/>
                    <a:pt x="43" y="1502"/>
                    <a:pt x="106" y="1671"/>
                  </a:cubicBezTo>
                  <a:cubicBezTo>
                    <a:pt x="170" y="1735"/>
                    <a:pt x="233" y="1798"/>
                    <a:pt x="297" y="1862"/>
                  </a:cubicBezTo>
                  <a:cubicBezTo>
                    <a:pt x="297" y="1840"/>
                    <a:pt x="318" y="1819"/>
                    <a:pt x="318" y="1819"/>
                  </a:cubicBezTo>
                  <a:cubicBezTo>
                    <a:pt x="339" y="1439"/>
                    <a:pt x="487" y="1079"/>
                    <a:pt x="720" y="719"/>
                  </a:cubicBezTo>
                  <a:cubicBezTo>
                    <a:pt x="720" y="466"/>
                    <a:pt x="635" y="233"/>
                    <a:pt x="5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6" name="Google Shape;1716;p27"/>
            <p:cNvSpPr/>
            <p:nvPr/>
          </p:nvSpPr>
          <p:spPr>
            <a:xfrm>
              <a:off x="1730725" y="2258175"/>
              <a:ext cx="21700" cy="43900"/>
            </a:xfrm>
            <a:custGeom>
              <a:avLst/>
              <a:gdLst/>
              <a:ahLst/>
              <a:cxnLst/>
              <a:rect l="l" t="t" r="r" b="b"/>
              <a:pathLst>
                <a:path w="868" h="1756" extrusionOk="0">
                  <a:moveTo>
                    <a:pt x="805" y="0"/>
                  </a:moveTo>
                  <a:cubicBezTo>
                    <a:pt x="508" y="212"/>
                    <a:pt x="255" y="465"/>
                    <a:pt x="128" y="783"/>
                  </a:cubicBezTo>
                  <a:cubicBezTo>
                    <a:pt x="43" y="994"/>
                    <a:pt x="1" y="1206"/>
                    <a:pt x="1" y="1417"/>
                  </a:cubicBezTo>
                  <a:cubicBezTo>
                    <a:pt x="1" y="1459"/>
                    <a:pt x="1" y="1481"/>
                    <a:pt x="22" y="1523"/>
                  </a:cubicBezTo>
                  <a:cubicBezTo>
                    <a:pt x="64" y="1608"/>
                    <a:pt x="107" y="1671"/>
                    <a:pt x="149" y="1756"/>
                  </a:cubicBezTo>
                  <a:cubicBezTo>
                    <a:pt x="170" y="1734"/>
                    <a:pt x="170" y="1734"/>
                    <a:pt x="191" y="1713"/>
                  </a:cubicBezTo>
                  <a:cubicBezTo>
                    <a:pt x="297" y="1375"/>
                    <a:pt x="530" y="1036"/>
                    <a:pt x="826" y="762"/>
                  </a:cubicBezTo>
                  <a:cubicBezTo>
                    <a:pt x="868" y="635"/>
                    <a:pt x="868" y="529"/>
                    <a:pt x="868" y="402"/>
                  </a:cubicBezTo>
                  <a:cubicBezTo>
                    <a:pt x="868" y="275"/>
                    <a:pt x="826" y="148"/>
                    <a:pt x="8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7" name="Google Shape;1717;p27"/>
            <p:cNvSpPr/>
            <p:nvPr/>
          </p:nvSpPr>
          <p:spPr>
            <a:xfrm>
              <a:off x="1730725" y="2202650"/>
              <a:ext cx="34925" cy="31750"/>
            </a:xfrm>
            <a:custGeom>
              <a:avLst/>
              <a:gdLst/>
              <a:ahLst/>
              <a:cxnLst/>
              <a:rect l="l" t="t" r="r" b="b"/>
              <a:pathLst>
                <a:path w="1397" h="1270" extrusionOk="0">
                  <a:moveTo>
                    <a:pt x="1397" y="0"/>
                  </a:moveTo>
                  <a:lnTo>
                    <a:pt x="1397" y="0"/>
                  </a:lnTo>
                  <a:cubicBezTo>
                    <a:pt x="1037" y="43"/>
                    <a:pt x="699" y="170"/>
                    <a:pt x="445" y="381"/>
                  </a:cubicBezTo>
                  <a:cubicBezTo>
                    <a:pt x="233" y="550"/>
                    <a:pt x="85" y="762"/>
                    <a:pt x="1" y="1037"/>
                  </a:cubicBezTo>
                  <a:cubicBezTo>
                    <a:pt x="1" y="1100"/>
                    <a:pt x="22" y="1185"/>
                    <a:pt x="22" y="1269"/>
                  </a:cubicBezTo>
                  <a:cubicBezTo>
                    <a:pt x="22" y="1269"/>
                    <a:pt x="43" y="1269"/>
                    <a:pt x="64" y="1248"/>
                  </a:cubicBezTo>
                  <a:cubicBezTo>
                    <a:pt x="339" y="994"/>
                    <a:pt x="678" y="804"/>
                    <a:pt x="1079" y="677"/>
                  </a:cubicBezTo>
                  <a:cubicBezTo>
                    <a:pt x="1228" y="487"/>
                    <a:pt x="1333" y="254"/>
                    <a:pt x="13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8" name="Google Shape;1718;p27"/>
            <p:cNvSpPr/>
            <p:nvPr/>
          </p:nvSpPr>
          <p:spPr>
            <a:xfrm>
              <a:off x="1727025" y="2229075"/>
              <a:ext cx="28575" cy="39150"/>
            </a:xfrm>
            <a:custGeom>
              <a:avLst/>
              <a:gdLst/>
              <a:ahLst/>
              <a:cxnLst/>
              <a:rect l="l" t="t" r="r" b="b"/>
              <a:pathLst>
                <a:path w="1143" h="1566" extrusionOk="0">
                  <a:moveTo>
                    <a:pt x="1143" y="1"/>
                  </a:moveTo>
                  <a:lnTo>
                    <a:pt x="1143" y="1"/>
                  </a:lnTo>
                  <a:cubicBezTo>
                    <a:pt x="783" y="149"/>
                    <a:pt x="466" y="339"/>
                    <a:pt x="276" y="614"/>
                  </a:cubicBezTo>
                  <a:cubicBezTo>
                    <a:pt x="128" y="826"/>
                    <a:pt x="43" y="1058"/>
                    <a:pt x="1" y="1333"/>
                  </a:cubicBezTo>
                  <a:cubicBezTo>
                    <a:pt x="22" y="1397"/>
                    <a:pt x="43" y="1481"/>
                    <a:pt x="64" y="1566"/>
                  </a:cubicBezTo>
                  <a:lnTo>
                    <a:pt x="107" y="1566"/>
                  </a:lnTo>
                  <a:cubicBezTo>
                    <a:pt x="318" y="1249"/>
                    <a:pt x="593" y="953"/>
                    <a:pt x="953" y="762"/>
                  </a:cubicBezTo>
                  <a:cubicBezTo>
                    <a:pt x="1079" y="530"/>
                    <a:pt x="1143" y="297"/>
                    <a:pt x="1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9" name="Google Shape;1719;p27"/>
            <p:cNvSpPr/>
            <p:nvPr/>
          </p:nvSpPr>
          <p:spPr>
            <a:xfrm>
              <a:off x="1698475" y="2283025"/>
              <a:ext cx="32800" cy="38075"/>
            </a:xfrm>
            <a:custGeom>
              <a:avLst/>
              <a:gdLst/>
              <a:ahLst/>
              <a:cxnLst/>
              <a:rect l="l" t="t" r="r" b="b"/>
              <a:pathLst>
                <a:path w="1312" h="1523" extrusionOk="0">
                  <a:moveTo>
                    <a:pt x="1" y="0"/>
                  </a:moveTo>
                  <a:lnTo>
                    <a:pt x="1" y="0"/>
                  </a:lnTo>
                  <a:cubicBezTo>
                    <a:pt x="43" y="402"/>
                    <a:pt x="170" y="740"/>
                    <a:pt x="424" y="1015"/>
                  </a:cubicBezTo>
                  <a:cubicBezTo>
                    <a:pt x="529" y="1142"/>
                    <a:pt x="678" y="1248"/>
                    <a:pt x="826" y="1354"/>
                  </a:cubicBezTo>
                  <a:cubicBezTo>
                    <a:pt x="1016" y="1375"/>
                    <a:pt x="1164" y="1438"/>
                    <a:pt x="1312" y="1523"/>
                  </a:cubicBezTo>
                  <a:cubicBezTo>
                    <a:pt x="1270" y="1163"/>
                    <a:pt x="1164" y="825"/>
                    <a:pt x="952" y="550"/>
                  </a:cubicBezTo>
                  <a:cubicBezTo>
                    <a:pt x="720" y="275"/>
                    <a:pt x="381" y="106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0" name="Google Shape;1720;p27"/>
            <p:cNvSpPr/>
            <p:nvPr/>
          </p:nvSpPr>
          <p:spPr>
            <a:xfrm>
              <a:off x="1708525" y="2323200"/>
              <a:ext cx="40750" cy="29100"/>
            </a:xfrm>
            <a:custGeom>
              <a:avLst/>
              <a:gdLst/>
              <a:ahLst/>
              <a:cxnLst/>
              <a:rect l="l" t="t" r="r" b="b"/>
              <a:pathLst>
                <a:path w="1630" h="1164" extrusionOk="0">
                  <a:moveTo>
                    <a:pt x="1" y="1"/>
                  </a:moveTo>
                  <a:cubicBezTo>
                    <a:pt x="127" y="381"/>
                    <a:pt x="339" y="698"/>
                    <a:pt x="635" y="910"/>
                  </a:cubicBezTo>
                  <a:cubicBezTo>
                    <a:pt x="762" y="995"/>
                    <a:pt x="910" y="1058"/>
                    <a:pt x="1058" y="1121"/>
                  </a:cubicBezTo>
                  <a:cubicBezTo>
                    <a:pt x="1115" y="1116"/>
                    <a:pt x="1170" y="1113"/>
                    <a:pt x="1224" y="1113"/>
                  </a:cubicBezTo>
                  <a:cubicBezTo>
                    <a:pt x="1370" y="1113"/>
                    <a:pt x="1505" y="1133"/>
                    <a:pt x="1629" y="1164"/>
                  </a:cubicBezTo>
                  <a:cubicBezTo>
                    <a:pt x="1502" y="825"/>
                    <a:pt x="1312" y="529"/>
                    <a:pt x="1016" y="318"/>
                  </a:cubicBezTo>
                  <a:cubicBezTo>
                    <a:pt x="741" y="106"/>
                    <a:pt x="402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1" name="Google Shape;1721;p27"/>
            <p:cNvSpPr/>
            <p:nvPr/>
          </p:nvSpPr>
          <p:spPr>
            <a:xfrm>
              <a:off x="1727550" y="2359300"/>
              <a:ext cx="47100" cy="21550"/>
            </a:xfrm>
            <a:custGeom>
              <a:avLst/>
              <a:gdLst/>
              <a:ahLst/>
              <a:cxnLst/>
              <a:rect l="l" t="t" r="r" b="b"/>
              <a:pathLst>
                <a:path w="1884" h="862" extrusionOk="0">
                  <a:moveTo>
                    <a:pt x="472" y="1"/>
                  </a:moveTo>
                  <a:cubicBezTo>
                    <a:pt x="314" y="1"/>
                    <a:pt x="156" y="22"/>
                    <a:pt x="1" y="58"/>
                  </a:cubicBezTo>
                  <a:cubicBezTo>
                    <a:pt x="212" y="375"/>
                    <a:pt x="466" y="629"/>
                    <a:pt x="805" y="756"/>
                  </a:cubicBezTo>
                  <a:cubicBezTo>
                    <a:pt x="974" y="820"/>
                    <a:pt x="1143" y="862"/>
                    <a:pt x="1333" y="862"/>
                  </a:cubicBezTo>
                  <a:cubicBezTo>
                    <a:pt x="1503" y="820"/>
                    <a:pt x="1693" y="777"/>
                    <a:pt x="1883" y="777"/>
                  </a:cubicBezTo>
                  <a:cubicBezTo>
                    <a:pt x="1672" y="502"/>
                    <a:pt x="1397" y="248"/>
                    <a:pt x="1080" y="122"/>
                  </a:cubicBezTo>
                  <a:cubicBezTo>
                    <a:pt x="887" y="37"/>
                    <a:pt x="680" y="1"/>
                    <a:pt x="4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2" name="Google Shape;1722;p27"/>
            <p:cNvSpPr/>
            <p:nvPr/>
          </p:nvSpPr>
          <p:spPr>
            <a:xfrm>
              <a:off x="1754525" y="2386850"/>
              <a:ext cx="50775" cy="18075"/>
            </a:xfrm>
            <a:custGeom>
              <a:avLst/>
              <a:gdLst/>
              <a:ahLst/>
              <a:cxnLst/>
              <a:rect l="l" t="t" r="r" b="b"/>
              <a:pathLst>
                <a:path w="2031" h="723" extrusionOk="0">
                  <a:moveTo>
                    <a:pt x="853" y="1"/>
                  </a:moveTo>
                  <a:cubicBezTo>
                    <a:pt x="576" y="1"/>
                    <a:pt x="288" y="69"/>
                    <a:pt x="1" y="204"/>
                  </a:cubicBezTo>
                  <a:cubicBezTo>
                    <a:pt x="297" y="479"/>
                    <a:pt x="614" y="648"/>
                    <a:pt x="973" y="712"/>
                  </a:cubicBezTo>
                  <a:cubicBezTo>
                    <a:pt x="1032" y="719"/>
                    <a:pt x="1093" y="722"/>
                    <a:pt x="1154" y="722"/>
                  </a:cubicBezTo>
                  <a:cubicBezTo>
                    <a:pt x="1443" y="722"/>
                    <a:pt x="1752" y="643"/>
                    <a:pt x="2031" y="521"/>
                  </a:cubicBezTo>
                  <a:cubicBezTo>
                    <a:pt x="1735" y="267"/>
                    <a:pt x="1418" y="77"/>
                    <a:pt x="1058" y="14"/>
                  </a:cubicBezTo>
                  <a:cubicBezTo>
                    <a:pt x="990" y="5"/>
                    <a:pt x="922" y="1"/>
                    <a:pt x="8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3" name="Google Shape;1723;p27"/>
            <p:cNvSpPr/>
            <p:nvPr/>
          </p:nvSpPr>
          <p:spPr>
            <a:xfrm>
              <a:off x="1798400" y="2359150"/>
              <a:ext cx="27525" cy="41800"/>
            </a:xfrm>
            <a:custGeom>
              <a:avLst/>
              <a:gdLst/>
              <a:ahLst/>
              <a:cxnLst/>
              <a:rect l="l" t="t" r="r" b="b"/>
              <a:pathLst>
                <a:path w="1101" h="1672" extrusionOk="0">
                  <a:moveTo>
                    <a:pt x="1" y="1"/>
                  </a:moveTo>
                  <a:cubicBezTo>
                    <a:pt x="1" y="43"/>
                    <a:pt x="1" y="64"/>
                    <a:pt x="1" y="106"/>
                  </a:cubicBezTo>
                  <a:cubicBezTo>
                    <a:pt x="1" y="445"/>
                    <a:pt x="86" y="741"/>
                    <a:pt x="255" y="1016"/>
                  </a:cubicBezTo>
                  <a:cubicBezTo>
                    <a:pt x="445" y="1333"/>
                    <a:pt x="741" y="1545"/>
                    <a:pt x="1101" y="1671"/>
                  </a:cubicBezTo>
                  <a:cubicBezTo>
                    <a:pt x="1101" y="1650"/>
                    <a:pt x="1101" y="1629"/>
                    <a:pt x="1101" y="1587"/>
                  </a:cubicBezTo>
                  <a:cubicBezTo>
                    <a:pt x="1101" y="1249"/>
                    <a:pt x="1016" y="931"/>
                    <a:pt x="826" y="656"/>
                  </a:cubicBezTo>
                  <a:cubicBezTo>
                    <a:pt x="635" y="360"/>
                    <a:pt x="361" y="149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4" name="Google Shape;1724;p27"/>
            <p:cNvSpPr/>
            <p:nvPr/>
          </p:nvSpPr>
          <p:spPr>
            <a:xfrm>
              <a:off x="1783600" y="2117000"/>
              <a:ext cx="39150" cy="30150"/>
            </a:xfrm>
            <a:custGeom>
              <a:avLst/>
              <a:gdLst/>
              <a:ahLst/>
              <a:cxnLst/>
              <a:rect l="l" t="t" r="r" b="b"/>
              <a:pathLst>
                <a:path w="1566" h="1206" extrusionOk="0">
                  <a:moveTo>
                    <a:pt x="1566" y="0"/>
                  </a:moveTo>
                  <a:cubicBezTo>
                    <a:pt x="1164" y="0"/>
                    <a:pt x="804" y="106"/>
                    <a:pt x="508" y="318"/>
                  </a:cubicBezTo>
                  <a:cubicBezTo>
                    <a:pt x="466" y="360"/>
                    <a:pt x="424" y="381"/>
                    <a:pt x="403" y="423"/>
                  </a:cubicBezTo>
                  <a:cubicBezTo>
                    <a:pt x="360" y="571"/>
                    <a:pt x="318" y="698"/>
                    <a:pt x="255" y="825"/>
                  </a:cubicBezTo>
                  <a:cubicBezTo>
                    <a:pt x="170" y="973"/>
                    <a:pt x="85" y="1100"/>
                    <a:pt x="1" y="1206"/>
                  </a:cubicBezTo>
                  <a:cubicBezTo>
                    <a:pt x="339" y="1185"/>
                    <a:pt x="656" y="1079"/>
                    <a:pt x="931" y="889"/>
                  </a:cubicBezTo>
                  <a:cubicBezTo>
                    <a:pt x="1227" y="677"/>
                    <a:pt x="1439" y="360"/>
                    <a:pt x="15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5" name="Google Shape;1725;p27"/>
            <p:cNvSpPr/>
            <p:nvPr/>
          </p:nvSpPr>
          <p:spPr>
            <a:xfrm>
              <a:off x="1763525" y="2107475"/>
              <a:ext cx="23800" cy="45500"/>
            </a:xfrm>
            <a:custGeom>
              <a:avLst/>
              <a:gdLst/>
              <a:ahLst/>
              <a:cxnLst/>
              <a:rect l="l" t="t" r="r" b="b"/>
              <a:pathLst>
                <a:path w="952" h="1820" extrusionOk="0">
                  <a:moveTo>
                    <a:pt x="910" y="1"/>
                  </a:moveTo>
                  <a:cubicBezTo>
                    <a:pt x="592" y="191"/>
                    <a:pt x="317" y="424"/>
                    <a:pt x="148" y="762"/>
                  </a:cubicBezTo>
                  <a:cubicBezTo>
                    <a:pt x="85" y="910"/>
                    <a:pt x="21" y="1058"/>
                    <a:pt x="0" y="1227"/>
                  </a:cubicBezTo>
                  <a:cubicBezTo>
                    <a:pt x="42" y="1418"/>
                    <a:pt x="64" y="1608"/>
                    <a:pt x="42" y="1819"/>
                  </a:cubicBezTo>
                  <a:cubicBezTo>
                    <a:pt x="360" y="1629"/>
                    <a:pt x="635" y="1375"/>
                    <a:pt x="762" y="1079"/>
                  </a:cubicBezTo>
                  <a:cubicBezTo>
                    <a:pt x="888" y="825"/>
                    <a:pt x="952" y="572"/>
                    <a:pt x="952" y="276"/>
                  </a:cubicBezTo>
                  <a:cubicBezTo>
                    <a:pt x="952" y="191"/>
                    <a:pt x="931" y="85"/>
                    <a:pt x="9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6" name="Google Shape;1726;p27"/>
            <p:cNvSpPr/>
            <p:nvPr/>
          </p:nvSpPr>
          <p:spPr>
            <a:xfrm>
              <a:off x="1758750" y="2156450"/>
              <a:ext cx="45500" cy="16625"/>
            </a:xfrm>
            <a:custGeom>
              <a:avLst/>
              <a:gdLst/>
              <a:ahLst/>
              <a:cxnLst/>
              <a:rect l="l" t="t" r="r" b="b"/>
              <a:pathLst>
                <a:path w="1820" h="665" extrusionOk="0">
                  <a:moveTo>
                    <a:pt x="1182" y="0"/>
                  </a:moveTo>
                  <a:cubicBezTo>
                    <a:pt x="1044" y="0"/>
                    <a:pt x="910" y="17"/>
                    <a:pt x="783" y="51"/>
                  </a:cubicBezTo>
                  <a:cubicBezTo>
                    <a:pt x="530" y="114"/>
                    <a:pt x="318" y="241"/>
                    <a:pt x="107" y="410"/>
                  </a:cubicBezTo>
                  <a:cubicBezTo>
                    <a:pt x="85" y="495"/>
                    <a:pt x="43" y="580"/>
                    <a:pt x="1" y="643"/>
                  </a:cubicBezTo>
                  <a:cubicBezTo>
                    <a:pt x="22" y="664"/>
                    <a:pt x="43" y="664"/>
                    <a:pt x="64" y="664"/>
                  </a:cubicBezTo>
                  <a:cubicBezTo>
                    <a:pt x="280" y="588"/>
                    <a:pt x="503" y="550"/>
                    <a:pt x="734" y="550"/>
                  </a:cubicBezTo>
                  <a:cubicBezTo>
                    <a:pt x="888" y="550"/>
                    <a:pt x="1046" y="567"/>
                    <a:pt x="1206" y="601"/>
                  </a:cubicBezTo>
                  <a:cubicBezTo>
                    <a:pt x="1439" y="474"/>
                    <a:pt x="1650" y="326"/>
                    <a:pt x="1820" y="114"/>
                  </a:cubicBezTo>
                  <a:cubicBezTo>
                    <a:pt x="1604" y="38"/>
                    <a:pt x="1388" y="0"/>
                    <a:pt x="11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7" name="Google Shape;1727;p27"/>
            <p:cNvSpPr/>
            <p:nvPr/>
          </p:nvSpPr>
          <p:spPr>
            <a:xfrm>
              <a:off x="1737600" y="2132325"/>
              <a:ext cx="19075" cy="48675"/>
            </a:xfrm>
            <a:custGeom>
              <a:avLst/>
              <a:gdLst/>
              <a:ahLst/>
              <a:cxnLst/>
              <a:rect l="l" t="t" r="r" b="b"/>
              <a:pathLst>
                <a:path w="763" h="1947" extrusionOk="0">
                  <a:moveTo>
                    <a:pt x="614" y="1"/>
                  </a:moveTo>
                  <a:cubicBezTo>
                    <a:pt x="339" y="233"/>
                    <a:pt x="107" y="550"/>
                    <a:pt x="43" y="910"/>
                  </a:cubicBezTo>
                  <a:cubicBezTo>
                    <a:pt x="1" y="1037"/>
                    <a:pt x="1" y="1164"/>
                    <a:pt x="1" y="1291"/>
                  </a:cubicBezTo>
                  <a:cubicBezTo>
                    <a:pt x="1" y="1312"/>
                    <a:pt x="1" y="1354"/>
                    <a:pt x="1" y="1396"/>
                  </a:cubicBezTo>
                  <a:cubicBezTo>
                    <a:pt x="85" y="1587"/>
                    <a:pt x="149" y="1756"/>
                    <a:pt x="191" y="1946"/>
                  </a:cubicBezTo>
                  <a:cubicBezTo>
                    <a:pt x="445" y="1693"/>
                    <a:pt x="656" y="1396"/>
                    <a:pt x="720" y="1079"/>
                  </a:cubicBezTo>
                  <a:cubicBezTo>
                    <a:pt x="762" y="952"/>
                    <a:pt x="762" y="825"/>
                    <a:pt x="762" y="677"/>
                  </a:cubicBezTo>
                  <a:cubicBezTo>
                    <a:pt x="762" y="445"/>
                    <a:pt x="720" y="212"/>
                    <a:pt x="6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8" name="Google Shape;1728;p27"/>
            <p:cNvSpPr/>
            <p:nvPr/>
          </p:nvSpPr>
          <p:spPr>
            <a:xfrm>
              <a:off x="1718050" y="2164050"/>
              <a:ext cx="16950" cy="50250"/>
            </a:xfrm>
            <a:custGeom>
              <a:avLst/>
              <a:gdLst/>
              <a:ahLst/>
              <a:cxnLst/>
              <a:rect l="l" t="t" r="r" b="b"/>
              <a:pathLst>
                <a:path w="678" h="2010" extrusionOk="0">
                  <a:moveTo>
                    <a:pt x="339" y="1"/>
                  </a:moveTo>
                  <a:cubicBezTo>
                    <a:pt x="127" y="318"/>
                    <a:pt x="0" y="656"/>
                    <a:pt x="0" y="1016"/>
                  </a:cubicBezTo>
                  <a:cubicBezTo>
                    <a:pt x="0" y="1206"/>
                    <a:pt x="43" y="1375"/>
                    <a:pt x="85" y="1523"/>
                  </a:cubicBezTo>
                  <a:cubicBezTo>
                    <a:pt x="212" y="1671"/>
                    <a:pt x="296" y="1841"/>
                    <a:pt x="360" y="2010"/>
                  </a:cubicBezTo>
                  <a:cubicBezTo>
                    <a:pt x="550" y="1693"/>
                    <a:pt x="677" y="1375"/>
                    <a:pt x="677" y="1037"/>
                  </a:cubicBezTo>
                  <a:lnTo>
                    <a:pt x="677" y="1016"/>
                  </a:lnTo>
                  <a:cubicBezTo>
                    <a:pt x="677" y="656"/>
                    <a:pt x="529" y="318"/>
                    <a:pt x="3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9" name="Google Shape;1729;p27"/>
            <p:cNvSpPr/>
            <p:nvPr/>
          </p:nvSpPr>
          <p:spPr>
            <a:xfrm>
              <a:off x="1703775" y="2201075"/>
              <a:ext cx="20100" cy="49175"/>
            </a:xfrm>
            <a:custGeom>
              <a:avLst/>
              <a:gdLst/>
              <a:ahLst/>
              <a:cxnLst/>
              <a:rect l="l" t="t" r="r" b="b"/>
              <a:pathLst>
                <a:path w="804" h="1967" extrusionOk="0">
                  <a:moveTo>
                    <a:pt x="148" y="0"/>
                  </a:moveTo>
                  <a:cubicBezTo>
                    <a:pt x="64" y="233"/>
                    <a:pt x="0" y="465"/>
                    <a:pt x="0" y="677"/>
                  </a:cubicBezTo>
                  <a:cubicBezTo>
                    <a:pt x="0" y="825"/>
                    <a:pt x="21" y="952"/>
                    <a:pt x="64" y="1079"/>
                  </a:cubicBezTo>
                  <a:cubicBezTo>
                    <a:pt x="106" y="1248"/>
                    <a:pt x="191" y="1417"/>
                    <a:pt x="275" y="1565"/>
                  </a:cubicBezTo>
                  <a:cubicBezTo>
                    <a:pt x="423" y="1671"/>
                    <a:pt x="571" y="1798"/>
                    <a:pt x="677" y="1967"/>
                  </a:cubicBezTo>
                  <a:cubicBezTo>
                    <a:pt x="762" y="1734"/>
                    <a:pt x="804" y="1544"/>
                    <a:pt x="804" y="1332"/>
                  </a:cubicBezTo>
                  <a:cubicBezTo>
                    <a:pt x="804" y="1184"/>
                    <a:pt x="783" y="1057"/>
                    <a:pt x="762" y="909"/>
                  </a:cubicBezTo>
                  <a:cubicBezTo>
                    <a:pt x="677" y="550"/>
                    <a:pt x="444" y="254"/>
                    <a:pt x="1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0" name="Google Shape;1730;p27"/>
            <p:cNvSpPr/>
            <p:nvPr/>
          </p:nvSpPr>
          <p:spPr>
            <a:xfrm>
              <a:off x="1697425" y="2241775"/>
              <a:ext cx="25925" cy="44450"/>
            </a:xfrm>
            <a:custGeom>
              <a:avLst/>
              <a:gdLst/>
              <a:ahLst/>
              <a:cxnLst/>
              <a:rect l="l" t="t" r="r" b="b"/>
              <a:pathLst>
                <a:path w="1037" h="1778" extrusionOk="0">
                  <a:moveTo>
                    <a:pt x="22" y="1"/>
                  </a:moveTo>
                  <a:cubicBezTo>
                    <a:pt x="22" y="64"/>
                    <a:pt x="0" y="170"/>
                    <a:pt x="0" y="233"/>
                  </a:cubicBezTo>
                  <a:cubicBezTo>
                    <a:pt x="0" y="529"/>
                    <a:pt x="64" y="825"/>
                    <a:pt x="191" y="1058"/>
                  </a:cubicBezTo>
                  <a:cubicBezTo>
                    <a:pt x="275" y="1206"/>
                    <a:pt x="381" y="1354"/>
                    <a:pt x="508" y="1481"/>
                  </a:cubicBezTo>
                  <a:cubicBezTo>
                    <a:pt x="698" y="1544"/>
                    <a:pt x="846" y="1650"/>
                    <a:pt x="994" y="1777"/>
                  </a:cubicBezTo>
                  <a:cubicBezTo>
                    <a:pt x="1016" y="1714"/>
                    <a:pt x="1037" y="1629"/>
                    <a:pt x="1037" y="1566"/>
                  </a:cubicBezTo>
                  <a:cubicBezTo>
                    <a:pt x="1037" y="1269"/>
                    <a:pt x="952" y="995"/>
                    <a:pt x="825" y="741"/>
                  </a:cubicBezTo>
                  <a:cubicBezTo>
                    <a:pt x="656" y="424"/>
                    <a:pt x="381" y="170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1" name="Google Shape;1731;p27"/>
            <p:cNvSpPr/>
            <p:nvPr/>
          </p:nvSpPr>
          <p:spPr>
            <a:xfrm>
              <a:off x="1874550" y="2099550"/>
              <a:ext cx="11125" cy="230025"/>
            </a:xfrm>
            <a:custGeom>
              <a:avLst/>
              <a:gdLst/>
              <a:ahLst/>
              <a:cxnLst/>
              <a:rect l="l" t="t" r="r" b="b"/>
              <a:pathLst>
                <a:path w="445" h="9201" extrusionOk="0">
                  <a:moveTo>
                    <a:pt x="1" y="0"/>
                  </a:moveTo>
                  <a:lnTo>
                    <a:pt x="1" y="9200"/>
                  </a:lnTo>
                  <a:lnTo>
                    <a:pt x="445" y="9200"/>
                  </a:lnTo>
                  <a:lnTo>
                    <a:pt x="445" y="2623"/>
                  </a:lnTo>
                  <a:cubicBezTo>
                    <a:pt x="445" y="1840"/>
                    <a:pt x="360" y="910"/>
                    <a:pt x="1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2" name="Google Shape;1732;p27"/>
            <p:cNvSpPr/>
            <p:nvPr/>
          </p:nvSpPr>
          <p:spPr>
            <a:xfrm>
              <a:off x="1364850" y="2103725"/>
              <a:ext cx="144900" cy="258250"/>
            </a:xfrm>
            <a:custGeom>
              <a:avLst/>
              <a:gdLst/>
              <a:ahLst/>
              <a:cxnLst/>
              <a:rect l="l" t="t" r="r" b="b"/>
              <a:pathLst>
                <a:path w="5796" h="10330" extrusionOk="0">
                  <a:moveTo>
                    <a:pt x="1601" y="1"/>
                  </a:moveTo>
                  <a:cubicBezTo>
                    <a:pt x="1568" y="1"/>
                    <a:pt x="1535" y="1"/>
                    <a:pt x="1502" y="3"/>
                  </a:cubicBezTo>
                  <a:cubicBezTo>
                    <a:pt x="698" y="45"/>
                    <a:pt x="275" y="277"/>
                    <a:pt x="0" y="510"/>
                  </a:cubicBezTo>
                  <a:lnTo>
                    <a:pt x="0" y="849"/>
                  </a:lnTo>
                  <a:lnTo>
                    <a:pt x="0" y="10091"/>
                  </a:lnTo>
                  <a:cubicBezTo>
                    <a:pt x="402" y="9816"/>
                    <a:pt x="868" y="9689"/>
                    <a:pt x="1481" y="9668"/>
                  </a:cubicBezTo>
                  <a:cubicBezTo>
                    <a:pt x="1517" y="9667"/>
                    <a:pt x="1554" y="9666"/>
                    <a:pt x="1590" y="9666"/>
                  </a:cubicBezTo>
                  <a:cubicBezTo>
                    <a:pt x="2193" y="9666"/>
                    <a:pt x="2833" y="9826"/>
                    <a:pt x="3511" y="9985"/>
                  </a:cubicBezTo>
                  <a:cubicBezTo>
                    <a:pt x="4162" y="10157"/>
                    <a:pt x="4864" y="10329"/>
                    <a:pt x="5571" y="10329"/>
                  </a:cubicBezTo>
                  <a:cubicBezTo>
                    <a:pt x="5646" y="10329"/>
                    <a:pt x="5721" y="10327"/>
                    <a:pt x="5795" y="10323"/>
                  </a:cubicBezTo>
                  <a:lnTo>
                    <a:pt x="5795" y="849"/>
                  </a:lnTo>
                  <a:lnTo>
                    <a:pt x="5795" y="658"/>
                  </a:lnTo>
                  <a:cubicBezTo>
                    <a:pt x="5717" y="662"/>
                    <a:pt x="5638" y="664"/>
                    <a:pt x="5559" y="664"/>
                  </a:cubicBezTo>
                  <a:cubicBezTo>
                    <a:pt x="4814" y="664"/>
                    <a:pt x="4073" y="492"/>
                    <a:pt x="3384" y="320"/>
                  </a:cubicBezTo>
                  <a:cubicBezTo>
                    <a:pt x="2746" y="160"/>
                    <a:pt x="2146" y="1"/>
                    <a:pt x="16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3" name="Google Shape;1733;p27"/>
            <p:cNvSpPr/>
            <p:nvPr/>
          </p:nvSpPr>
          <p:spPr>
            <a:xfrm>
              <a:off x="1208875" y="2103725"/>
              <a:ext cx="144375" cy="258250"/>
            </a:xfrm>
            <a:custGeom>
              <a:avLst/>
              <a:gdLst/>
              <a:ahLst/>
              <a:cxnLst/>
              <a:rect l="l" t="t" r="r" b="b"/>
              <a:pathLst>
                <a:path w="5775" h="10330" extrusionOk="0">
                  <a:moveTo>
                    <a:pt x="4171" y="1"/>
                  </a:moveTo>
                  <a:cubicBezTo>
                    <a:pt x="3610" y="1"/>
                    <a:pt x="3028" y="160"/>
                    <a:pt x="2390" y="320"/>
                  </a:cubicBezTo>
                  <a:cubicBezTo>
                    <a:pt x="1682" y="492"/>
                    <a:pt x="975" y="664"/>
                    <a:pt x="235" y="664"/>
                  </a:cubicBezTo>
                  <a:cubicBezTo>
                    <a:pt x="157" y="664"/>
                    <a:pt x="79" y="662"/>
                    <a:pt x="0" y="658"/>
                  </a:cubicBezTo>
                  <a:lnTo>
                    <a:pt x="0" y="849"/>
                  </a:lnTo>
                  <a:lnTo>
                    <a:pt x="0" y="10323"/>
                  </a:lnTo>
                  <a:cubicBezTo>
                    <a:pt x="73" y="10327"/>
                    <a:pt x="146" y="10329"/>
                    <a:pt x="218" y="10329"/>
                  </a:cubicBezTo>
                  <a:cubicBezTo>
                    <a:pt x="907" y="10329"/>
                    <a:pt x="1594" y="10157"/>
                    <a:pt x="2263" y="9985"/>
                  </a:cubicBezTo>
                  <a:cubicBezTo>
                    <a:pt x="2941" y="9826"/>
                    <a:pt x="3563" y="9666"/>
                    <a:pt x="4181" y="9666"/>
                  </a:cubicBezTo>
                  <a:cubicBezTo>
                    <a:pt x="4219" y="9666"/>
                    <a:pt x="4256" y="9667"/>
                    <a:pt x="4294" y="9668"/>
                  </a:cubicBezTo>
                  <a:cubicBezTo>
                    <a:pt x="4907" y="9689"/>
                    <a:pt x="5372" y="9816"/>
                    <a:pt x="5774" y="10091"/>
                  </a:cubicBezTo>
                  <a:lnTo>
                    <a:pt x="5774" y="849"/>
                  </a:lnTo>
                  <a:lnTo>
                    <a:pt x="5774" y="510"/>
                  </a:lnTo>
                  <a:cubicBezTo>
                    <a:pt x="5499" y="256"/>
                    <a:pt x="5076" y="45"/>
                    <a:pt x="4273" y="3"/>
                  </a:cubicBezTo>
                  <a:cubicBezTo>
                    <a:pt x="4239" y="1"/>
                    <a:pt x="4205" y="1"/>
                    <a:pt x="41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4" name="Google Shape;1734;p27"/>
            <p:cNvSpPr/>
            <p:nvPr/>
          </p:nvSpPr>
          <p:spPr>
            <a:xfrm>
              <a:off x="1172400" y="2124925"/>
              <a:ext cx="373300" cy="287125"/>
            </a:xfrm>
            <a:custGeom>
              <a:avLst/>
              <a:gdLst/>
              <a:ahLst/>
              <a:cxnLst/>
              <a:rect l="l" t="t" r="r" b="b"/>
              <a:pathLst>
                <a:path w="14932" h="11485" extrusionOk="0">
                  <a:moveTo>
                    <a:pt x="0" y="1"/>
                  </a:moveTo>
                  <a:lnTo>
                    <a:pt x="0" y="10998"/>
                  </a:lnTo>
                  <a:lnTo>
                    <a:pt x="6641" y="10998"/>
                  </a:lnTo>
                  <a:cubicBezTo>
                    <a:pt x="6789" y="11273"/>
                    <a:pt x="7064" y="11485"/>
                    <a:pt x="7445" y="11485"/>
                  </a:cubicBezTo>
                  <a:cubicBezTo>
                    <a:pt x="7868" y="11485"/>
                    <a:pt x="8143" y="11273"/>
                    <a:pt x="8291" y="10998"/>
                  </a:cubicBezTo>
                  <a:lnTo>
                    <a:pt x="14932" y="10998"/>
                  </a:lnTo>
                  <a:lnTo>
                    <a:pt x="14932" y="1"/>
                  </a:lnTo>
                  <a:lnTo>
                    <a:pt x="14086" y="1"/>
                  </a:lnTo>
                  <a:lnTo>
                    <a:pt x="14128" y="233"/>
                  </a:lnTo>
                  <a:cubicBezTo>
                    <a:pt x="14149" y="233"/>
                    <a:pt x="14149" y="275"/>
                    <a:pt x="14149" y="297"/>
                  </a:cubicBezTo>
                  <a:lnTo>
                    <a:pt x="14149" y="10237"/>
                  </a:lnTo>
                  <a:cubicBezTo>
                    <a:pt x="13663" y="10237"/>
                    <a:pt x="8291" y="10216"/>
                    <a:pt x="7973" y="10216"/>
                  </a:cubicBezTo>
                  <a:cubicBezTo>
                    <a:pt x="7868" y="10406"/>
                    <a:pt x="7741" y="10448"/>
                    <a:pt x="7445" y="10448"/>
                  </a:cubicBezTo>
                  <a:cubicBezTo>
                    <a:pt x="7191" y="10448"/>
                    <a:pt x="7085" y="10406"/>
                    <a:pt x="6958" y="10216"/>
                  </a:cubicBezTo>
                  <a:cubicBezTo>
                    <a:pt x="6683" y="10216"/>
                    <a:pt x="1755" y="10237"/>
                    <a:pt x="783" y="10237"/>
                  </a:cubicBezTo>
                  <a:lnTo>
                    <a:pt x="783" y="297"/>
                  </a:lnTo>
                  <a:cubicBezTo>
                    <a:pt x="783" y="275"/>
                    <a:pt x="783" y="233"/>
                    <a:pt x="783" y="212"/>
                  </a:cubicBezTo>
                  <a:lnTo>
                    <a:pt x="8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5" name="Google Shape;1735;p27"/>
            <p:cNvSpPr/>
            <p:nvPr/>
          </p:nvSpPr>
          <p:spPr>
            <a:xfrm>
              <a:off x="1378600" y="2161900"/>
              <a:ext cx="115825" cy="28075"/>
            </a:xfrm>
            <a:custGeom>
              <a:avLst/>
              <a:gdLst/>
              <a:ahLst/>
              <a:cxnLst/>
              <a:rect l="l" t="t" r="r" b="b"/>
              <a:pathLst>
                <a:path w="4633" h="1123" extrusionOk="0">
                  <a:moveTo>
                    <a:pt x="1040" y="0"/>
                  </a:moveTo>
                  <a:cubicBezTo>
                    <a:pt x="1003" y="0"/>
                    <a:pt x="967" y="1"/>
                    <a:pt x="931" y="2"/>
                  </a:cubicBezTo>
                  <a:cubicBezTo>
                    <a:pt x="593" y="23"/>
                    <a:pt x="275" y="65"/>
                    <a:pt x="0" y="150"/>
                  </a:cubicBezTo>
                  <a:lnTo>
                    <a:pt x="0" y="658"/>
                  </a:lnTo>
                  <a:cubicBezTo>
                    <a:pt x="254" y="552"/>
                    <a:pt x="550" y="488"/>
                    <a:pt x="952" y="467"/>
                  </a:cubicBezTo>
                  <a:cubicBezTo>
                    <a:pt x="985" y="466"/>
                    <a:pt x="1018" y="465"/>
                    <a:pt x="1051" y="465"/>
                  </a:cubicBezTo>
                  <a:cubicBezTo>
                    <a:pt x="1596" y="465"/>
                    <a:pt x="2196" y="625"/>
                    <a:pt x="2834" y="784"/>
                  </a:cubicBezTo>
                  <a:cubicBezTo>
                    <a:pt x="3405" y="933"/>
                    <a:pt x="4019" y="1081"/>
                    <a:pt x="4632" y="1123"/>
                  </a:cubicBezTo>
                  <a:lnTo>
                    <a:pt x="4632" y="679"/>
                  </a:lnTo>
                  <a:cubicBezTo>
                    <a:pt x="4061" y="615"/>
                    <a:pt x="3490" y="488"/>
                    <a:pt x="2961" y="340"/>
                  </a:cubicBezTo>
                  <a:cubicBezTo>
                    <a:pt x="2283" y="161"/>
                    <a:pt x="1643" y="0"/>
                    <a:pt x="1040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6" name="Google Shape;1736;p27"/>
            <p:cNvSpPr/>
            <p:nvPr/>
          </p:nvSpPr>
          <p:spPr>
            <a:xfrm>
              <a:off x="1378600" y="2302000"/>
              <a:ext cx="115825" cy="28100"/>
            </a:xfrm>
            <a:custGeom>
              <a:avLst/>
              <a:gdLst/>
              <a:ahLst/>
              <a:cxnLst/>
              <a:rect l="l" t="t" r="r" b="b"/>
              <a:pathLst>
                <a:path w="4633" h="1124" extrusionOk="0">
                  <a:moveTo>
                    <a:pt x="1040" y="1"/>
                  </a:moveTo>
                  <a:cubicBezTo>
                    <a:pt x="1003" y="1"/>
                    <a:pt x="967" y="1"/>
                    <a:pt x="931" y="3"/>
                  </a:cubicBezTo>
                  <a:cubicBezTo>
                    <a:pt x="593" y="24"/>
                    <a:pt x="275" y="66"/>
                    <a:pt x="0" y="151"/>
                  </a:cubicBezTo>
                  <a:lnTo>
                    <a:pt x="0" y="658"/>
                  </a:lnTo>
                  <a:cubicBezTo>
                    <a:pt x="254" y="552"/>
                    <a:pt x="550" y="489"/>
                    <a:pt x="952" y="468"/>
                  </a:cubicBezTo>
                  <a:cubicBezTo>
                    <a:pt x="985" y="467"/>
                    <a:pt x="1018" y="466"/>
                    <a:pt x="1051" y="466"/>
                  </a:cubicBezTo>
                  <a:cubicBezTo>
                    <a:pt x="1596" y="466"/>
                    <a:pt x="2196" y="626"/>
                    <a:pt x="2834" y="785"/>
                  </a:cubicBezTo>
                  <a:cubicBezTo>
                    <a:pt x="3405" y="933"/>
                    <a:pt x="4019" y="1081"/>
                    <a:pt x="4632" y="1123"/>
                  </a:cubicBezTo>
                  <a:lnTo>
                    <a:pt x="4632" y="658"/>
                  </a:lnTo>
                  <a:cubicBezTo>
                    <a:pt x="4061" y="616"/>
                    <a:pt x="3490" y="489"/>
                    <a:pt x="2940" y="341"/>
                  </a:cubicBezTo>
                  <a:cubicBezTo>
                    <a:pt x="2282" y="161"/>
                    <a:pt x="1643" y="1"/>
                    <a:pt x="104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7" name="Google Shape;1737;p27"/>
            <p:cNvSpPr/>
            <p:nvPr/>
          </p:nvSpPr>
          <p:spPr>
            <a:xfrm>
              <a:off x="1378600" y="2273975"/>
              <a:ext cx="115825" cy="28100"/>
            </a:xfrm>
            <a:custGeom>
              <a:avLst/>
              <a:gdLst/>
              <a:ahLst/>
              <a:cxnLst/>
              <a:rect l="l" t="t" r="r" b="b"/>
              <a:pathLst>
                <a:path w="4633" h="1124" extrusionOk="0">
                  <a:moveTo>
                    <a:pt x="1040" y="1"/>
                  </a:moveTo>
                  <a:cubicBezTo>
                    <a:pt x="1003" y="1"/>
                    <a:pt x="967" y="1"/>
                    <a:pt x="931" y="3"/>
                  </a:cubicBezTo>
                  <a:cubicBezTo>
                    <a:pt x="593" y="24"/>
                    <a:pt x="275" y="66"/>
                    <a:pt x="0" y="151"/>
                  </a:cubicBezTo>
                  <a:lnTo>
                    <a:pt x="0" y="658"/>
                  </a:lnTo>
                  <a:cubicBezTo>
                    <a:pt x="254" y="553"/>
                    <a:pt x="550" y="489"/>
                    <a:pt x="952" y="468"/>
                  </a:cubicBezTo>
                  <a:cubicBezTo>
                    <a:pt x="985" y="467"/>
                    <a:pt x="1018" y="466"/>
                    <a:pt x="1051" y="466"/>
                  </a:cubicBezTo>
                  <a:cubicBezTo>
                    <a:pt x="1596" y="466"/>
                    <a:pt x="2196" y="626"/>
                    <a:pt x="2834" y="785"/>
                  </a:cubicBezTo>
                  <a:cubicBezTo>
                    <a:pt x="3405" y="933"/>
                    <a:pt x="4019" y="1081"/>
                    <a:pt x="4632" y="1124"/>
                  </a:cubicBezTo>
                  <a:lnTo>
                    <a:pt x="4632" y="658"/>
                  </a:lnTo>
                  <a:cubicBezTo>
                    <a:pt x="4061" y="616"/>
                    <a:pt x="3490" y="468"/>
                    <a:pt x="2961" y="341"/>
                  </a:cubicBezTo>
                  <a:cubicBezTo>
                    <a:pt x="2283" y="162"/>
                    <a:pt x="1643" y="1"/>
                    <a:pt x="104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8" name="Google Shape;1738;p27"/>
            <p:cNvSpPr/>
            <p:nvPr/>
          </p:nvSpPr>
          <p:spPr>
            <a:xfrm>
              <a:off x="1378600" y="2189925"/>
              <a:ext cx="115825" cy="28075"/>
            </a:xfrm>
            <a:custGeom>
              <a:avLst/>
              <a:gdLst/>
              <a:ahLst/>
              <a:cxnLst/>
              <a:rect l="l" t="t" r="r" b="b"/>
              <a:pathLst>
                <a:path w="4633" h="1123" extrusionOk="0">
                  <a:moveTo>
                    <a:pt x="1040" y="0"/>
                  </a:moveTo>
                  <a:cubicBezTo>
                    <a:pt x="1003" y="0"/>
                    <a:pt x="967" y="1"/>
                    <a:pt x="931" y="2"/>
                  </a:cubicBezTo>
                  <a:cubicBezTo>
                    <a:pt x="593" y="23"/>
                    <a:pt x="275" y="65"/>
                    <a:pt x="0" y="150"/>
                  </a:cubicBezTo>
                  <a:lnTo>
                    <a:pt x="0" y="658"/>
                  </a:lnTo>
                  <a:cubicBezTo>
                    <a:pt x="254" y="552"/>
                    <a:pt x="550" y="488"/>
                    <a:pt x="952" y="467"/>
                  </a:cubicBezTo>
                  <a:cubicBezTo>
                    <a:pt x="985" y="466"/>
                    <a:pt x="1018" y="465"/>
                    <a:pt x="1051" y="465"/>
                  </a:cubicBezTo>
                  <a:cubicBezTo>
                    <a:pt x="1596" y="465"/>
                    <a:pt x="2196" y="625"/>
                    <a:pt x="2834" y="784"/>
                  </a:cubicBezTo>
                  <a:cubicBezTo>
                    <a:pt x="3405" y="932"/>
                    <a:pt x="4019" y="1081"/>
                    <a:pt x="4632" y="1123"/>
                  </a:cubicBezTo>
                  <a:lnTo>
                    <a:pt x="4632" y="658"/>
                  </a:lnTo>
                  <a:cubicBezTo>
                    <a:pt x="4061" y="615"/>
                    <a:pt x="3490" y="467"/>
                    <a:pt x="2940" y="340"/>
                  </a:cubicBezTo>
                  <a:cubicBezTo>
                    <a:pt x="2282" y="161"/>
                    <a:pt x="1643" y="0"/>
                    <a:pt x="1040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9" name="Google Shape;1739;p27"/>
            <p:cNvSpPr/>
            <p:nvPr/>
          </p:nvSpPr>
          <p:spPr>
            <a:xfrm>
              <a:off x="1378600" y="2245950"/>
              <a:ext cx="115825" cy="28100"/>
            </a:xfrm>
            <a:custGeom>
              <a:avLst/>
              <a:gdLst/>
              <a:ahLst/>
              <a:cxnLst/>
              <a:rect l="l" t="t" r="r" b="b"/>
              <a:pathLst>
                <a:path w="4633" h="1124" extrusionOk="0">
                  <a:moveTo>
                    <a:pt x="1040" y="1"/>
                  </a:moveTo>
                  <a:cubicBezTo>
                    <a:pt x="1003" y="1"/>
                    <a:pt x="967" y="2"/>
                    <a:pt x="931" y="3"/>
                  </a:cubicBezTo>
                  <a:cubicBezTo>
                    <a:pt x="593" y="24"/>
                    <a:pt x="275" y="66"/>
                    <a:pt x="0" y="151"/>
                  </a:cubicBezTo>
                  <a:lnTo>
                    <a:pt x="0" y="637"/>
                  </a:lnTo>
                  <a:cubicBezTo>
                    <a:pt x="254" y="553"/>
                    <a:pt x="550" y="489"/>
                    <a:pt x="952" y="468"/>
                  </a:cubicBezTo>
                  <a:cubicBezTo>
                    <a:pt x="1523" y="468"/>
                    <a:pt x="2158" y="616"/>
                    <a:pt x="2834" y="785"/>
                  </a:cubicBezTo>
                  <a:cubicBezTo>
                    <a:pt x="3405" y="933"/>
                    <a:pt x="4019" y="1081"/>
                    <a:pt x="4632" y="1124"/>
                  </a:cubicBezTo>
                  <a:lnTo>
                    <a:pt x="4632" y="680"/>
                  </a:lnTo>
                  <a:cubicBezTo>
                    <a:pt x="4061" y="637"/>
                    <a:pt x="3490" y="489"/>
                    <a:pt x="2940" y="341"/>
                  </a:cubicBezTo>
                  <a:cubicBezTo>
                    <a:pt x="2282" y="162"/>
                    <a:pt x="1643" y="1"/>
                    <a:pt x="104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0" name="Google Shape;1740;p27"/>
            <p:cNvSpPr/>
            <p:nvPr/>
          </p:nvSpPr>
          <p:spPr>
            <a:xfrm>
              <a:off x="1378600" y="2134400"/>
              <a:ext cx="115825" cy="27550"/>
            </a:xfrm>
            <a:custGeom>
              <a:avLst/>
              <a:gdLst/>
              <a:ahLst/>
              <a:cxnLst/>
              <a:rect l="l" t="t" r="r" b="b"/>
              <a:pathLst>
                <a:path w="4633" h="1102" extrusionOk="0">
                  <a:moveTo>
                    <a:pt x="1053" y="0"/>
                  </a:moveTo>
                  <a:cubicBezTo>
                    <a:pt x="1012" y="0"/>
                    <a:pt x="972" y="1"/>
                    <a:pt x="931" y="2"/>
                  </a:cubicBezTo>
                  <a:cubicBezTo>
                    <a:pt x="593" y="2"/>
                    <a:pt x="275" y="44"/>
                    <a:pt x="0" y="129"/>
                  </a:cubicBezTo>
                  <a:lnTo>
                    <a:pt x="0" y="637"/>
                  </a:lnTo>
                  <a:cubicBezTo>
                    <a:pt x="254" y="531"/>
                    <a:pt x="550" y="467"/>
                    <a:pt x="952" y="446"/>
                  </a:cubicBezTo>
                  <a:cubicBezTo>
                    <a:pt x="985" y="445"/>
                    <a:pt x="1018" y="445"/>
                    <a:pt x="1051" y="445"/>
                  </a:cubicBezTo>
                  <a:cubicBezTo>
                    <a:pt x="1596" y="445"/>
                    <a:pt x="2196" y="604"/>
                    <a:pt x="2834" y="764"/>
                  </a:cubicBezTo>
                  <a:cubicBezTo>
                    <a:pt x="3405" y="912"/>
                    <a:pt x="4019" y="1060"/>
                    <a:pt x="4632" y="1102"/>
                  </a:cubicBezTo>
                  <a:lnTo>
                    <a:pt x="4632" y="637"/>
                  </a:lnTo>
                  <a:cubicBezTo>
                    <a:pt x="4061" y="594"/>
                    <a:pt x="3490" y="467"/>
                    <a:pt x="2961" y="319"/>
                  </a:cubicBezTo>
                  <a:cubicBezTo>
                    <a:pt x="2288" y="141"/>
                    <a:pt x="1652" y="0"/>
                    <a:pt x="1053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1" name="Google Shape;1741;p27"/>
            <p:cNvSpPr/>
            <p:nvPr/>
          </p:nvSpPr>
          <p:spPr>
            <a:xfrm>
              <a:off x="1223675" y="2273975"/>
              <a:ext cx="115825" cy="28100"/>
            </a:xfrm>
            <a:custGeom>
              <a:avLst/>
              <a:gdLst/>
              <a:ahLst/>
              <a:cxnLst/>
              <a:rect l="l" t="t" r="r" b="b"/>
              <a:pathLst>
                <a:path w="4633" h="1124" extrusionOk="0">
                  <a:moveTo>
                    <a:pt x="3590" y="1"/>
                  </a:moveTo>
                  <a:cubicBezTo>
                    <a:pt x="2971" y="1"/>
                    <a:pt x="2351" y="162"/>
                    <a:pt x="1693" y="341"/>
                  </a:cubicBezTo>
                  <a:cubicBezTo>
                    <a:pt x="1121" y="468"/>
                    <a:pt x="572" y="616"/>
                    <a:pt x="1" y="658"/>
                  </a:cubicBezTo>
                  <a:lnTo>
                    <a:pt x="1" y="1124"/>
                  </a:lnTo>
                  <a:cubicBezTo>
                    <a:pt x="635" y="1081"/>
                    <a:pt x="1206" y="933"/>
                    <a:pt x="1798" y="785"/>
                  </a:cubicBezTo>
                  <a:cubicBezTo>
                    <a:pt x="2436" y="626"/>
                    <a:pt x="3018" y="466"/>
                    <a:pt x="3579" y="466"/>
                  </a:cubicBezTo>
                  <a:cubicBezTo>
                    <a:pt x="3613" y="466"/>
                    <a:pt x="3647" y="467"/>
                    <a:pt x="3681" y="468"/>
                  </a:cubicBezTo>
                  <a:cubicBezTo>
                    <a:pt x="4082" y="489"/>
                    <a:pt x="4400" y="553"/>
                    <a:pt x="4632" y="637"/>
                  </a:cubicBezTo>
                  <a:lnTo>
                    <a:pt x="4632" y="151"/>
                  </a:lnTo>
                  <a:cubicBezTo>
                    <a:pt x="4357" y="66"/>
                    <a:pt x="4061" y="24"/>
                    <a:pt x="3702" y="3"/>
                  </a:cubicBezTo>
                  <a:cubicBezTo>
                    <a:pt x="3664" y="1"/>
                    <a:pt x="3627" y="1"/>
                    <a:pt x="359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2" name="Google Shape;1742;p27"/>
            <p:cNvSpPr/>
            <p:nvPr/>
          </p:nvSpPr>
          <p:spPr>
            <a:xfrm>
              <a:off x="1223675" y="2245950"/>
              <a:ext cx="115825" cy="28100"/>
            </a:xfrm>
            <a:custGeom>
              <a:avLst/>
              <a:gdLst/>
              <a:ahLst/>
              <a:cxnLst/>
              <a:rect l="l" t="t" r="r" b="b"/>
              <a:pathLst>
                <a:path w="4633" h="1124" extrusionOk="0">
                  <a:moveTo>
                    <a:pt x="3593" y="1"/>
                  </a:moveTo>
                  <a:cubicBezTo>
                    <a:pt x="2992" y="1"/>
                    <a:pt x="2371" y="162"/>
                    <a:pt x="1693" y="341"/>
                  </a:cubicBezTo>
                  <a:cubicBezTo>
                    <a:pt x="1143" y="489"/>
                    <a:pt x="572" y="637"/>
                    <a:pt x="1" y="680"/>
                  </a:cubicBezTo>
                  <a:lnTo>
                    <a:pt x="1" y="1124"/>
                  </a:lnTo>
                  <a:cubicBezTo>
                    <a:pt x="635" y="1081"/>
                    <a:pt x="1206" y="933"/>
                    <a:pt x="1819" y="785"/>
                  </a:cubicBezTo>
                  <a:cubicBezTo>
                    <a:pt x="2475" y="616"/>
                    <a:pt x="3110" y="468"/>
                    <a:pt x="3681" y="468"/>
                  </a:cubicBezTo>
                  <a:cubicBezTo>
                    <a:pt x="4082" y="489"/>
                    <a:pt x="4400" y="553"/>
                    <a:pt x="4632" y="637"/>
                  </a:cubicBezTo>
                  <a:lnTo>
                    <a:pt x="4632" y="151"/>
                  </a:lnTo>
                  <a:cubicBezTo>
                    <a:pt x="4357" y="66"/>
                    <a:pt x="4040" y="24"/>
                    <a:pt x="3702" y="3"/>
                  </a:cubicBezTo>
                  <a:cubicBezTo>
                    <a:pt x="3666" y="2"/>
                    <a:pt x="3629" y="1"/>
                    <a:pt x="3593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3" name="Google Shape;1743;p27"/>
            <p:cNvSpPr/>
            <p:nvPr/>
          </p:nvSpPr>
          <p:spPr>
            <a:xfrm>
              <a:off x="1378600" y="2217950"/>
              <a:ext cx="115825" cy="28075"/>
            </a:xfrm>
            <a:custGeom>
              <a:avLst/>
              <a:gdLst/>
              <a:ahLst/>
              <a:cxnLst/>
              <a:rect l="l" t="t" r="r" b="b"/>
              <a:pathLst>
                <a:path w="4633" h="1123" extrusionOk="0">
                  <a:moveTo>
                    <a:pt x="1040" y="0"/>
                  </a:moveTo>
                  <a:cubicBezTo>
                    <a:pt x="1003" y="0"/>
                    <a:pt x="967" y="1"/>
                    <a:pt x="931" y="2"/>
                  </a:cubicBezTo>
                  <a:cubicBezTo>
                    <a:pt x="593" y="23"/>
                    <a:pt x="275" y="65"/>
                    <a:pt x="0" y="150"/>
                  </a:cubicBezTo>
                  <a:lnTo>
                    <a:pt x="0" y="657"/>
                  </a:lnTo>
                  <a:cubicBezTo>
                    <a:pt x="254" y="552"/>
                    <a:pt x="550" y="488"/>
                    <a:pt x="952" y="467"/>
                  </a:cubicBezTo>
                  <a:cubicBezTo>
                    <a:pt x="985" y="466"/>
                    <a:pt x="1018" y="465"/>
                    <a:pt x="1051" y="465"/>
                  </a:cubicBezTo>
                  <a:cubicBezTo>
                    <a:pt x="1596" y="465"/>
                    <a:pt x="2196" y="625"/>
                    <a:pt x="2834" y="784"/>
                  </a:cubicBezTo>
                  <a:cubicBezTo>
                    <a:pt x="3405" y="932"/>
                    <a:pt x="4019" y="1080"/>
                    <a:pt x="4632" y="1123"/>
                  </a:cubicBezTo>
                  <a:lnTo>
                    <a:pt x="4632" y="679"/>
                  </a:lnTo>
                  <a:cubicBezTo>
                    <a:pt x="4061" y="636"/>
                    <a:pt x="3490" y="488"/>
                    <a:pt x="2961" y="340"/>
                  </a:cubicBezTo>
                  <a:cubicBezTo>
                    <a:pt x="2283" y="161"/>
                    <a:pt x="1643" y="0"/>
                    <a:pt x="1040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4" name="Google Shape;1744;p27"/>
            <p:cNvSpPr/>
            <p:nvPr/>
          </p:nvSpPr>
          <p:spPr>
            <a:xfrm>
              <a:off x="1223675" y="2302000"/>
              <a:ext cx="115825" cy="28100"/>
            </a:xfrm>
            <a:custGeom>
              <a:avLst/>
              <a:gdLst/>
              <a:ahLst/>
              <a:cxnLst/>
              <a:rect l="l" t="t" r="r" b="b"/>
              <a:pathLst>
                <a:path w="4633" h="1124" extrusionOk="0">
                  <a:moveTo>
                    <a:pt x="3590" y="1"/>
                  </a:moveTo>
                  <a:cubicBezTo>
                    <a:pt x="2971" y="1"/>
                    <a:pt x="2351" y="161"/>
                    <a:pt x="1693" y="341"/>
                  </a:cubicBezTo>
                  <a:cubicBezTo>
                    <a:pt x="1121" y="489"/>
                    <a:pt x="572" y="616"/>
                    <a:pt x="1" y="658"/>
                  </a:cubicBezTo>
                  <a:lnTo>
                    <a:pt x="1" y="1123"/>
                  </a:lnTo>
                  <a:cubicBezTo>
                    <a:pt x="635" y="1081"/>
                    <a:pt x="1206" y="933"/>
                    <a:pt x="1798" y="785"/>
                  </a:cubicBezTo>
                  <a:cubicBezTo>
                    <a:pt x="2436" y="626"/>
                    <a:pt x="3018" y="466"/>
                    <a:pt x="3579" y="466"/>
                  </a:cubicBezTo>
                  <a:cubicBezTo>
                    <a:pt x="3613" y="466"/>
                    <a:pt x="3647" y="467"/>
                    <a:pt x="3681" y="468"/>
                  </a:cubicBezTo>
                  <a:cubicBezTo>
                    <a:pt x="4082" y="489"/>
                    <a:pt x="4400" y="552"/>
                    <a:pt x="4632" y="637"/>
                  </a:cubicBezTo>
                  <a:lnTo>
                    <a:pt x="4632" y="151"/>
                  </a:lnTo>
                  <a:cubicBezTo>
                    <a:pt x="4357" y="66"/>
                    <a:pt x="4040" y="24"/>
                    <a:pt x="3702" y="3"/>
                  </a:cubicBezTo>
                  <a:cubicBezTo>
                    <a:pt x="3664" y="1"/>
                    <a:pt x="3627" y="1"/>
                    <a:pt x="359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5" name="Google Shape;1745;p27"/>
            <p:cNvSpPr/>
            <p:nvPr/>
          </p:nvSpPr>
          <p:spPr>
            <a:xfrm>
              <a:off x="1223675" y="2134400"/>
              <a:ext cx="115825" cy="27550"/>
            </a:xfrm>
            <a:custGeom>
              <a:avLst/>
              <a:gdLst/>
              <a:ahLst/>
              <a:cxnLst/>
              <a:rect l="l" t="t" r="r" b="b"/>
              <a:pathLst>
                <a:path w="4633" h="1102" extrusionOk="0">
                  <a:moveTo>
                    <a:pt x="3576" y="0"/>
                  </a:moveTo>
                  <a:cubicBezTo>
                    <a:pt x="2962" y="0"/>
                    <a:pt x="2346" y="141"/>
                    <a:pt x="1693" y="319"/>
                  </a:cubicBezTo>
                  <a:cubicBezTo>
                    <a:pt x="1121" y="467"/>
                    <a:pt x="572" y="594"/>
                    <a:pt x="1" y="637"/>
                  </a:cubicBezTo>
                  <a:lnTo>
                    <a:pt x="1" y="1102"/>
                  </a:lnTo>
                  <a:cubicBezTo>
                    <a:pt x="614" y="1060"/>
                    <a:pt x="1206" y="912"/>
                    <a:pt x="1798" y="764"/>
                  </a:cubicBezTo>
                  <a:cubicBezTo>
                    <a:pt x="2436" y="604"/>
                    <a:pt x="3018" y="445"/>
                    <a:pt x="3579" y="445"/>
                  </a:cubicBezTo>
                  <a:cubicBezTo>
                    <a:pt x="3613" y="445"/>
                    <a:pt x="3647" y="445"/>
                    <a:pt x="3681" y="446"/>
                  </a:cubicBezTo>
                  <a:cubicBezTo>
                    <a:pt x="4082" y="467"/>
                    <a:pt x="4400" y="531"/>
                    <a:pt x="4632" y="637"/>
                  </a:cubicBezTo>
                  <a:lnTo>
                    <a:pt x="4632" y="129"/>
                  </a:lnTo>
                  <a:cubicBezTo>
                    <a:pt x="4357" y="44"/>
                    <a:pt x="4061" y="2"/>
                    <a:pt x="3702" y="2"/>
                  </a:cubicBezTo>
                  <a:cubicBezTo>
                    <a:pt x="3660" y="1"/>
                    <a:pt x="3618" y="0"/>
                    <a:pt x="3576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6" name="Google Shape;1746;p27"/>
            <p:cNvSpPr/>
            <p:nvPr/>
          </p:nvSpPr>
          <p:spPr>
            <a:xfrm>
              <a:off x="1223675" y="2161900"/>
              <a:ext cx="115825" cy="28075"/>
            </a:xfrm>
            <a:custGeom>
              <a:avLst/>
              <a:gdLst/>
              <a:ahLst/>
              <a:cxnLst/>
              <a:rect l="l" t="t" r="r" b="b"/>
              <a:pathLst>
                <a:path w="4633" h="1123" extrusionOk="0">
                  <a:moveTo>
                    <a:pt x="3590" y="0"/>
                  </a:moveTo>
                  <a:cubicBezTo>
                    <a:pt x="2971" y="0"/>
                    <a:pt x="2351" y="161"/>
                    <a:pt x="1693" y="340"/>
                  </a:cubicBezTo>
                  <a:cubicBezTo>
                    <a:pt x="1121" y="488"/>
                    <a:pt x="572" y="636"/>
                    <a:pt x="1" y="679"/>
                  </a:cubicBezTo>
                  <a:lnTo>
                    <a:pt x="1" y="1123"/>
                  </a:lnTo>
                  <a:cubicBezTo>
                    <a:pt x="614" y="1081"/>
                    <a:pt x="1206" y="954"/>
                    <a:pt x="1798" y="784"/>
                  </a:cubicBezTo>
                  <a:cubicBezTo>
                    <a:pt x="2436" y="625"/>
                    <a:pt x="3018" y="465"/>
                    <a:pt x="3579" y="465"/>
                  </a:cubicBezTo>
                  <a:cubicBezTo>
                    <a:pt x="3613" y="465"/>
                    <a:pt x="3647" y="466"/>
                    <a:pt x="3681" y="467"/>
                  </a:cubicBezTo>
                  <a:cubicBezTo>
                    <a:pt x="4082" y="488"/>
                    <a:pt x="4400" y="552"/>
                    <a:pt x="4632" y="658"/>
                  </a:cubicBezTo>
                  <a:lnTo>
                    <a:pt x="4632" y="150"/>
                  </a:lnTo>
                  <a:cubicBezTo>
                    <a:pt x="4357" y="65"/>
                    <a:pt x="4040" y="23"/>
                    <a:pt x="3702" y="2"/>
                  </a:cubicBezTo>
                  <a:cubicBezTo>
                    <a:pt x="3664" y="1"/>
                    <a:pt x="3627" y="0"/>
                    <a:pt x="3590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7" name="Google Shape;1747;p27"/>
            <p:cNvSpPr/>
            <p:nvPr/>
          </p:nvSpPr>
          <p:spPr>
            <a:xfrm>
              <a:off x="1223675" y="2217950"/>
              <a:ext cx="115825" cy="28075"/>
            </a:xfrm>
            <a:custGeom>
              <a:avLst/>
              <a:gdLst/>
              <a:ahLst/>
              <a:cxnLst/>
              <a:rect l="l" t="t" r="r" b="b"/>
              <a:pathLst>
                <a:path w="4633" h="1123" extrusionOk="0">
                  <a:moveTo>
                    <a:pt x="3590" y="0"/>
                  </a:moveTo>
                  <a:cubicBezTo>
                    <a:pt x="2971" y="0"/>
                    <a:pt x="2351" y="161"/>
                    <a:pt x="1693" y="340"/>
                  </a:cubicBezTo>
                  <a:cubicBezTo>
                    <a:pt x="1121" y="488"/>
                    <a:pt x="572" y="636"/>
                    <a:pt x="1" y="679"/>
                  </a:cubicBezTo>
                  <a:lnTo>
                    <a:pt x="1" y="1123"/>
                  </a:lnTo>
                  <a:cubicBezTo>
                    <a:pt x="635" y="1080"/>
                    <a:pt x="1206" y="932"/>
                    <a:pt x="1798" y="784"/>
                  </a:cubicBezTo>
                  <a:cubicBezTo>
                    <a:pt x="2436" y="625"/>
                    <a:pt x="3018" y="465"/>
                    <a:pt x="3579" y="465"/>
                  </a:cubicBezTo>
                  <a:cubicBezTo>
                    <a:pt x="3613" y="465"/>
                    <a:pt x="3647" y="466"/>
                    <a:pt x="3681" y="467"/>
                  </a:cubicBezTo>
                  <a:cubicBezTo>
                    <a:pt x="4082" y="488"/>
                    <a:pt x="4400" y="552"/>
                    <a:pt x="4632" y="657"/>
                  </a:cubicBezTo>
                  <a:lnTo>
                    <a:pt x="4632" y="150"/>
                  </a:lnTo>
                  <a:cubicBezTo>
                    <a:pt x="4357" y="65"/>
                    <a:pt x="4061" y="23"/>
                    <a:pt x="3702" y="2"/>
                  </a:cubicBezTo>
                  <a:cubicBezTo>
                    <a:pt x="3664" y="1"/>
                    <a:pt x="3627" y="0"/>
                    <a:pt x="3590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8" name="Google Shape;1748;p27"/>
            <p:cNvSpPr/>
            <p:nvPr/>
          </p:nvSpPr>
          <p:spPr>
            <a:xfrm>
              <a:off x="1223675" y="2189925"/>
              <a:ext cx="115825" cy="28075"/>
            </a:xfrm>
            <a:custGeom>
              <a:avLst/>
              <a:gdLst/>
              <a:ahLst/>
              <a:cxnLst/>
              <a:rect l="l" t="t" r="r" b="b"/>
              <a:pathLst>
                <a:path w="4633" h="1123" extrusionOk="0">
                  <a:moveTo>
                    <a:pt x="3593" y="0"/>
                  </a:moveTo>
                  <a:cubicBezTo>
                    <a:pt x="2992" y="0"/>
                    <a:pt x="2371" y="161"/>
                    <a:pt x="1693" y="340"/>
                  </a:cubicBezTo>
                  <a:cubicBezTo>
                    <a:pt x="1121" y="488"/>
                    <a:pt x="572" y="615"/>
                    <a:pt x="1" y="679"/>
                  </a:cubicBezTo>
                  <a:lnTo>
                    <a:pt x="1" y="1123"/>
                  </a:lnTo>
                  <a:cubicBezTo>
                    <a:pt x="635" y="1081"/>
                    <a:pt x="1206" y="932"/>
                    <a:pt x="1819" y="784"/>
                  </a:cubicBezTo>
                  <a:cubicBezTo>
                    <a:pt x="2438" y="625"/>
                    <a:pt x="3037" y="465"/>
                    <a:pt x="3582" y="465"/>
                  </a:cubicBezTo>
                  <a:cubicBezTo>
                    <a:pt x="3615" y="465"/>
                    <a:pt x="3648" y="466"/>
                    <a:pt x="3681" y="467"/>
                  </a:cubicBezTo>
                  <a:cubicBezTo>
                    <a:pt x="4082" y="488"/>
                    <a:pt x="4400" y="552"/>
                    <a:pt x="4632" y="636"/>
                  </a:cubicBezTo>
                  <a:lnTo>
                    <a:pt x="4632" y="150"/>
                  </a:lnTo>
                  <a:cubicBezTo>
                    <a:pt x="4357" y="65"/>
                    <a:pt x="4061" y="23"/>
                    <a:pt x="3702" y="2"/>
                  </a:cubicBezTo>
                  <a:cubicBezTo>
                    <a:pt x="3666" y="1"/>
                    <a:pt x="3629" y="0"/>
                    <a:pt x="3593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9" name="Google Shape;1749;p27"/>
            <p:cNvSpPr/>
            <p:nvPr/>
          </p:nvSpPr>
          <p:spPr>
            <a:xfrm>
              <a:off x="1389175" y="2891050"/>
              <a:ext cx="126400" cy="123750"/>
            </a:xfrm>
            <a:custGeom>
              <a:avLst/>
              <a:gdLst/>
              <a:ahLst/>
              <a:cxnLst/>
              <a:rect l="l" t="t" r="r" b="b"/>
              <a:pathLst>
                <a:path w="5056" h="4950" extrusionOk="0">
                  <a:moveTo>
                    <a:pt x="2538" y="1"/>
                  </a:moveTo>
                  <a:lnTo>
                    <a:pt x="1883" y="1270"/>
                  </a:lnTo>
                  <a:lnTo>
                    <a:pt x="508" y="974"/>
                  </a:lnTo>
                  <a:lnTo>
                    <a:pt x="1079" y="2285"/>
                  </a:lnTo>
                  <a:lnTo>
                    <a:pt x="0" y="3173"/>
                  </a:lnTo>
                  <a:lnTo>
                    <a:pt x="1375" y="3533"/>
                  </a:lnTo>
                  <a:lnTo>
                    <a:pt x="1396" y="4950"/>
                  </a:lnTo>
                  <a:lnTo>
                    <a:pt x="2538" y="4083"/>
                  </a:lnTo>
                  <a:lnTo>
                    <a:pt x="3659" y="4950"/>
                  </a:lnTo>
                  <a:lnTo>
                    <a:pt x="3680" y="3533"/>
                  </a:lnTo>
                  <a:lnTo>
                    <a:pt x="5055" y="3173"/>
                  </a:lnTo>
                  <a:lnTo>
                    <a:pt x="3976" y="2285"/>
                  </a:lnTo>
                  <a:lnTo>
                    <a:pt x="4569" y="974"/>
                  </a:lnTo>
                  <a:lnTo>
                    <a:pt x="3152" y="1270"/>
                  </a:lnTo>
                  <a:lnTo>
                    <a:pt x="253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0" name="Google Shape;1750;p27"/>
            <p:cNvSpPr/>
            <p:nvPr/>
          </p:nvSpPr>
          <p:spPr>
            <a:xfrm>
              <a:off x="1552550" y="3105200"/>
              <a:ext cx="143850" cy="145425"/>
            </a:xfrm>
            <a:custGeom>
              <a:avLst/>
              <a:gdLst/>
              <a:ahLst/>
              <a:cxnLst/>
              <a:rect l="l" t="t" r="r" b="b"/>
              <a:pathLst>
                <a:path w="5754" h="5817" extrusionOk="0">
                  <a:moveTo>
                    <a:pt x="2877" y="0"/>
                  </a:moveTo>
                  <a:lnTo>
                    <a:pt x="2263" y="1375"/>
                  </a:lnTo>
                  <a:lnTo>
                    <a:pt x="825" y="846"/>
                  </a:lnTo>
                  <a:lnTo>
                    <a:pt x="1354" y="2285"/>
                  </a:lnTo>
                  <a:lnTo>
                    <a:pt x="0" y="2898"/>
                  </a:lnTo>
                  <a:lnTo>
                    <a:pt x="1354" y="3554"/>
                  </a:lnTo>
                  <a:lnTo>
                    <a:pt x="825" y="4971"/>
                  </a:lnTo>
                  <a:lnTo>
                    <a:pt x="2263" y="4442"/>
                  </a:lnTo>
                  <a:lnTo>
                    <a:pt x="2877" y="5817"/>
                  </a:lnTo>
                  <a:lnTo>
                    <a:pt x="3490" y="4442"/>
                  </a:lnTo>
                  <a:lnTo>
                    <a:pt x="4907" y="4971"/>
                  </a:lnTo>
                  <a:lnTo>
                    <a:pt x="4400" y="3554"/>
                  </a:lnTo>
                  <a:lnTo>
                    <a:pt x="5753" y="2919"/>
                  </a:lnTo>
                  <a:lnTo>
                    <a:pt x="4400" y="2285"/>
                  </a:lnTo>
                  <a:lnTo>
                    <a:pt x="4907" y="846"/>
                  </a:lnTo>
                  <a:lnTo>
                    <a:pt x="4907" y="846"/>
                  </a:lnTo>
                  <a:lnTo>
                    <a:pt x="3490" y="1375"/>
                  </a:lnTo>
                  <a:lnTo>
                    <a:pt x="28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1" name="Google Shape;1751;p27"/>
            <p:cNvSpPr/>
            <p:nvPr/>
          </p:nvSpPr>
          <p:spPr>
            <a:xfrm>
              <a:off x="1560475" y="2728750"/>
              <a:ext cx="126400" cy="123750"/>
            </a:xfrm>
            <a:custGeom>
              <a:avLst/>
              <a:gdLst/>
              <a:ahLst/>
              <a:cxnLst/>
              <a:rect l="l" t="t" r="r" b="b"/>
              <a:pathLst>
                <a:path w="5056" h="4950" extrusionOk="0">
                  <a:moveTo>
                    <a:pt x="2518" y="0"/>
                  </a:moveTo>
                  <a:lnTo>
                    <a:pt x="1883" y="1269"/>
                  </a:lnTo>
                  <a:lnTo>
                    <a:pt x="466" y="973"/>
                  </a:lnTo>
                  <a:lnTo>
                    <a:pt x="1079" y="2263"/>
                  </a:lnTo>
                  <a:lnTo>
                    <a:pt x="1" y="3194"/>
                  </a:lnTo>
                  <a:lnTo>
                    <a:pt x="1375" y="3532"/>
                  </a:lnTo>
                  <a:lnTo>
                    <a:pt x="1397" y="4949"/>
                  </a:lnTo>
                  <a:lnTo>
                    <a:pt x="2518" y="4082"/>
                  </a:lnTo>
                  <a:lnTo>
                    <a:pt x="3660" y="4949"/>
                  </a:lnTo>
                  <a:lnTo>
                    <a:pt x="3681" y="3532"/>
                  </a:lnTo>
                  <a:lnTo>
                    <a:pt x="5055" y="3194"/>
                  </a:lnTo>
                  <a:lnTo>
                    <a:pt x="3977" y="2263"/>
                  </a:lnTo>
                  <a:lnTo>
                    <a:pt x="4569" y="973"/>
                  </a:lnTo>
                  <a:lnTo>
                    <a:pt x="3152" y="1269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2" name="Google Shape;1752;p27"/>
            <p:cNvSpPr/>
            <p:nvPr/>
          </p:nvSpPr>
          <p:spPr>
            <a:xfrm>
              <a:off x="1641900" y="2957150"/>
              <a:ext cx="87800" cy="83575"/>
            </a:xfrm>
            <a:custGeom>
              <a:avLst/>
              <a:gdLst/>
              <a:ahLst/>
              <a:cxnLst/>
              <a:rect l="l" t="t" r="r" b="b"/>
              <a:pathLst>
                <a:path w="3512" h="3343" extrusionOk="0">
                  <a:moveTo>
                    <a:pt x="1756" y="1"/>
                  </a:moveTo>
                  <a:lnTo>
                    <a:pt x="1206" y="1079"/>
                  </a:lnTo>
                  <a:lnTo>
                    <a:pt x="1" y="1270"/>
                  </a:lnTo>
                  <a:lnTo>
                    <a:pt x="868" y="2137"/>
                  </a:lnTo>
                  <a:lnTo>
                    <a:pt x="678" y="3342"/>
                  </a:lnTo>
                  <a:lnTo>
                    <a:pt x="678" y="3342"/>
                  </a:lnTo>
                  <a:lnTo>
                    <a:pt x="1756" y="2792"/>
                  </a:lnTo>
                  <a:lnTo>
                    <a:pt x="2856" y="3342"/>
                  </a:lnTo>
                  <a:lnTo>
                    <a:pt x="2666" y="2137"/>
                  </a:lnTo>
                  <a:lnTo>
                    <a:pt x="3512" y="1270"/>
                  </a:lnTo>
                  <a:lnTo>
                    <a:pt x="2327" y="1079"/>
                  </a:lnTo>
                  <a:lnTo>
                    <a:pt x="175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3" name="Google Shape;1753;p27"/>
            <p:cNvSpPr/>
            <p:nvPr/>
          </p:nvSpPr>
          <p:spPr>
            <a:xfrm>
              <a:off x="1731800" y="2848775"/>
              <a:ext cx="93600" cy="107350"/>
            </a:xfrm>
            <a:custGeom>
              <a:avLst/>
              <a:gdLst/>
              <a:ahLst/>
              <a:cxnLst/>
              <a:rect l="l" t="t" r="r" b="b"/>
              <a:pathLst>
                <a:path w="3744" h="4294" extrusionOk="0">
                  <a:moveTo>
                    <a:pt x="1882" y="0"/>
                  </a:moveTo>
                  <a:lnTo>
                    <a:pt x="1269" y="1079"/>
                  </a:lnTo>
                  <a:lnTo>
                    <a:pt x="0" y="1058"/>
                  </a:lnTo>
                  <a:lnTo>
                    <a:pt x="656" y="2136"/>
                  </a:lnTo>
                  <a:lnTo>
                    <a:pt x="0" y="3215"/>
                  </a:lnTo>
                  <a:lnTo>
                    <a:pt x="1269" y="3194"/>
                  </a:lnTo>
                  <a:lnTo>
                    <a:pt x="1882" y="4293"/>
                  </a:lnTo>
                  <a:lnTo>
                    <a:pt x="2475" y="3194"/>
                  </a:lnTo>
                  <a:lnTo>
                    <a:pt x="3744" y="3215"/>
                  </a:lnTo>
                  <a:lnTo>
                    <a:pt x="3109" y="2136"/>
                  </a:lnTo>
                  <a:lnTo>
                    <a:pt x="3744" y="1058"/>
                  </a:lnTo>
                  <a:lnTo>
                    <a:pt x="2475" y="1079"/>
                  </a:lnTo>
                  <a:lnTo>
                    <a:pt x="18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4" name="Google Shape;1754;p27"/>
            <p:cNvSpPr/>
            <p:nvPr/>
          </p:nvSpPr>
          <p:spPr>
            <a:xfrm>
              <a:off x="1172925" y="2401450"/>
              <a:ext cx="901500" cy="547800"/>
            </a:xfrm>
            <a:custGeom>
              <a:avLst/>
              <a:gdLst/>
              <a:ahLst/>
              <a:cxnLst/>
              <a:rect l="l" t="t" r="r" b="b"/>
              <a:pathLst>
                <a:path w="36060" h="21912" extrusionOk="0">
                  <a:moveTo>
                    <a:pt x="18020" y="1"/>
                  </a:moveTo>
                  <a:lnTo>
                    <a:pt x="0" y="16201"/>
                  </a:lnTo>
                  <a:cubicBezTo>
                    <a:pt x="592" y="18020"/>
                    <a:pt x="1333" y="19945"/>
                    <a:pt x="2369" y="21911"/>
                  </a:cubicBezTo>
                  <a:lnTo>
                    <a:pt x="18020" y="7847"/>
                  </a:lnTo>
                  <a:lnTo>
                    <a:pt x="33691" y="21911"/>
                  </a:lnTo>
                  <a:cubicBezTo>
                    <a:pt x="34728" y="19945"/>
                    <a:pt x="35468" y="18020"/>
                    <a:pt x="36060" y="16201"/>
                  </a:cubicBezTo>
                  <a:lnTo>
                    <a:pt x="180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5" name="Google Shape;1755;p27"/>
            <p:cNvSpPr/>
            <p:nvPr/>
          </p:nvSpPr>
          <p:spPr>
            <a:xfrm>
              <a:off x="2191800" y="2830775"/>
              <a:ext cx="105775" cy="237450"/>
            </a:xfrm>
            <a:custGeom>
              <a:avLst/>
              <a:gdLst/>
              <a:ahLst/>
              <a:cxnLst/>
              <a:rect l="l" t="t" r="r" b="b"/>
              <a:pathLst>
                <a:path w="4231" h="9498" extrusionOk="0">
                  <a:moveTo>
                    <a:pt x="698" y="1"/>
                  </a:moveTo>
                  <a:cubicBezTo>
                    <a:pt x="508" y="720"/>
                    <a:pt x="254" y="1397"/>
                    <a:pt x="0" y="2074"/>
                  </a:cubicBezTo>
                  <a:lnTo>
                    <a:pt x="2432" y="4252"/>
                  </a:lnTo>
                  <a:lnTo>
                    <a:pt x="1586" y="9497"/>
                  </a:lnTo>
                  <a:cubicBezTo>
                    <a:pt x="2538" y="7594"/>
                    <a:pt x="3511" y="5394"/>
                    <a:pt x="4230" y="3152"/>
                  </a:cubicBezTo>
                  <a:cubicBezTo>
                    <a:pt x="3892" y="2856"/>
                    <a:pt x="1438" y="657"/>
                    <a:pt x="6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6" name="Google Shape;1756;p27"/>
            <p:cNvSpPr/>
            <p:nvPr/>
          </p:nvSpPr>
          <p:spPr>
            <a:xfrm>
              <a:off x="2178050" y="3017425"/>
              <a:ext cx="38625" cy="94150"/>
            </a:xfrm>
            <a:custGeom>
              <a:avLst/>
              <a:gdLst/>
              <a:ahLst/>
              <a:cxnLst/>
              <a:rect l="l" t="t" r="r" b="b"/>
              <a:pathLst>
                <a:path w="1545" h="3766" extrusionOk="0">
                  <a:moveTo>
                    <a:pt x="1544" y="1"/>
                  </a:moveTo>
                  <a:lnTo>
                    <a:pt x="1544" y="1"/>
                  </a:lnTo>
                  <a:cubicBezTo>
                    <a:pt x="1100" y="995"/>
                    <a:pt x="571" y="1968"/>
                    <a:pt x="21" y="2898"/>
                  </a:cubicBezTo>
                  <a:cubicBezTo>
                    <a:pt x="21" y="2898"/>
                    <a:pt x="21" y="2898"/>
                    <a:pt x="0" y="2919"/>
                  </a:cubicBezTo>
                  <a:cubicBezTo>
                    <a:pt x="402" y="3258"/>
                    <a:pt x="719" y="3554"/>
                    <a:pt x="973" y="3765"/>
                  </a:cubicBezTo>
                  <a:lnTo>
                    <a:pt x="154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7" name="Google Shape;1757;p27"/>
            <p:cNvSpPr/>
            <p:nvPr/>
          </p:nvSpPr>
          <p:spPr>
            <a:xfrm>
              <a:off x="949800" y="2830775"/>
              <a:ext cx="105775" cy="236900"/>
            </a:xfrm>
            <a:custGeom>
              <a:avLst/>
              <a:gdLst/>
              <a:ahLst/>
              <a:cxnLst/>
              <a:rect l="l" t="t" r="r" b="b"/>
              <a:pathLst>
                <a:path w="4231" h="9476" extrusionOk="0">
                  <a:moveTo>
                    <a:pt x="3511" y="1"/>
                  </a:moveTo>
                  <a:cubicBezTo>
                    <a:pt x="2792" y="657"/>
                    <a:pt x="339" y="2856"/>
                    <a:pt x="0" y="3152"/>
                  </a:cubicBezTo>
                  <a:cubicBezTo>
                    <a:pt x="719" y="5373"/>
                    <a:pt x="1671" y="7572"/>
                    <a:pt x="2644" y="9476"/>
                  </a:cubicBezTo>
                  <a:lnTo>
                    <a:pt x="1798" y="4252"/>
                  </a:lnTo>
                  <a:lnTo>
                    <a:pt x="4230" y="2074"/>
                  </a:lnTo>
                  <a:cubicBezTo>
                    <a:pt x="3976" y="1397"/>
                    <a:pt x="3722" y="720"/>
                    <a:pt x="35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8" name="Google Shape;1758;p27"/>
            <p:cNvSpPr/>
            <p:nvPr/>
          </p:nvSpPr>
          <p:spPr>
            <a:xfrm>
              <a:off x="1030150" y="3017425"/>
              <a:ext cx="39150" cy="94150"/>
            </a:xfrm>
            <a:custGeom>
              <a:avLst/>
              <a:gdLst/>
              <a:ahLst/>
              <a:cxnLst/>
              <a:rect l="l" t="t" r="r" b="b"/>
              <a:pathLst>
                <a:path w="1566" h="3766" extrusionOk="0">
                  <a:moveTo>
                    <a:pt x="1" y="1"/>
                  </a:moveTo>
                  <a:lnTo>
                    <a:pt x="593" y="3765"/>
                  </a:lnTo>
                  <a:cubicBezTo>
                    <a:pt x="826" y="3554"/>
                    <a:pt x="1185" y="3237"/>
                    <a:pt x="1566" y="2898"/>
                  </a:cubicBezTo>
                  <a:cubicBezTo>
                    <a:pt x="995" y="1968"/>
                    <a:pt x="466" y="995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9" name="Google Shape;1759;p27"/>
            <p:cNvSpPr/>
            <p:nvPr/>
          </p:nvSpPr>
          <p:spPr>
            <a:xfrm>
              <a:off x="1021700" y="2865675"/>
              <a:ext cx="1203950" cy="642975"/>
            </a:xfrm>
            <a:custGeom>
              <a:avLst/>
              <a:gdLst/>
              <a:ahLst/>
              <a:cxnLst/>
              <a:rect l="l" t="t" r="r" b="b"/>
              <a:pathLst>
                <a:path w="48158" h="25719" extrusionOk="0">
                  <a:moveTo>
                    <a:pt x="3427" y="1"/>
                  </a:moveTo>
                  <a:cubicBezTo>
                    <a:pt x="2729" y="614"/>
                    <a:pt x="381" y="2729"/>
                    <a:pt x="0" y="3089"/>
                  </a:cubicBezTo>
                  <a:cubicBezTo>
                    <a:pt x="910" y="5394"/>
                    <a:pt x="2010" y="7615"/>
                    <a:pt x="3300" y="9666"/>
                  </a:cubicBezTo>
                  <a:cubicBezTo>
                    <a:pt x="7805" y="16836"/>
                    <a:pt x="14128" y="22081"/>
                    <a:pt x="21657" y="24830"/>
                  </a:cubicBezTo>
                  <a:cubicBezTo>
                    <a:pt x="21657" y="24830"/>
                    <a:pt x="23815" y="25613"/>
                    <a:pt x="24069" y="25718"/>
                  </a:cubicBezTo>
                  <a:cubicBezTo>
                    <a:pt x="24343" y="25613"/>
                    <a:pt x="26501" y="24830"/>
                    <a:pt x="26501" y="24830"/>
                  </a:cubicBezTo>
                  <a:cubicBezTo>
                    <a:pt x="34009" y="22081"/>
                    <a:pt x="40354" y="16836"/>
                    <a:pt x="44858" y="9687"/>
                  </a:cubicBezTo>
                  <a:cubicBezTo>
                    <a:pt x="46127" y="7657"/>
                    <a:pt x="47227" y="5415"/>
                    <a:pt x="48158" y="3089"/>
                  </a:cubicBezTo>
                  <a:cubicBezTo>
                    <a:pt x="47756" y="2729"/>
                    <a:pt x="45408" y="614"/>
                    <a:pt x="44732" y="1"/>
                  </a:cubicBezTo>
                  <a:cubicBezTo>
                    <a:pt x="43801" y="2644"/>
                    <a:pt x="42638" y="5140"/>
                    <a:pt x="41200" y="7382"/>
                  </a:cubicBezTo>
                  <a:cubicBezTo>
                    <a:pt x="37223" y="13748"/>
                    <a:pt x="31640" y="18380"/>
                    <a:pt x="25041" y="20812"/>
                  </a:cubicBezTo>
                  <a:lnTo>
                    <a:pt x="24069" y="21150"/>
                  </a:lnTo>
                  <a:cubicBezTo>
                    <a:pt x="24069" y="21150"/>
                    <a:pt x="23117" y="20812"/>
                    <a:pt x="23117" y="20812"/>
                  </a:cubicBezTo>
                  <a:cubicBezTo>
                    <a:pt x="16497" y="18380"/>
                    <a:pt x="10935" y="13748"/>
                    <a:pt x="6937" y="7382"/>
                  </a:cubicBezTo>
                  <a:cubicBezTo>
                    <a:pt x="5520" y="5140"/>
                    <a:pt x="4357" y="2644"/>
                    <a:pt x="34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0" name="Google Shape;1760;p27"/>
            <p:cNvSpPr/>
            <p:nvPr/>
          </p:nvSpPr>
          <p:spPr>
            <a:xfrm>
              <a:off x="1078800" y="3012675"/>
              <a:ext cx="78800" cy="71400"/>
            </a:xfrm>
            <a:custGeom>
              <a:avLst/>
              <a:gdLst/>
              <a:ahLst/>
              <a:cxnLst/>
              <a:rect l="l" t="t" r="r" b="b"/>
              <a:pathLst>
                <a:path w="3152" h="2856" extrusionOk="0">
                  <a:moveTo>
                    <a:pt x="2581" y="339"/>
                  </a:moveTo>
                  <a:lnTo>
                    <a:pt x="1904" y="1100"/>
                  </a:lnTo>
                  <a:lnTo>
                    <a:pt x="1608" y="550"/>
                  </a:lnTo>
                  <a:lnTo>
                    <a:pt x="2581" y="339"/>
                  </a:lnTo>
                  <a:close/>
                  <a:moveTo>
                    <a:pt x="2708" y="0"/>
                  </a:moveTo>
                  <a:cubicBezTo>
                    <a:pt x="1967" y="127"/>
                    <a:pt x="804" y="318"/>
                    <a:pt x="276" y="339"/>
                  </a:cubicBezTo>
                  <a:lnTo>
                    <a:pt x="149" y="191"/>
                  </a:lnTo>
                  <a:lnTo>
                    <a:pt x="1" y="275"/>
                  </a:lnTo>
                  <a:cubicBezTo>
                    <a:pt x="85" y="381"/>
                    <a:pt x="149" y="508"/>
                    <a:pt x="212" y="635"/>
                  </a:cubicBezTo>
                  <a:cubicBezTo>
                    <a:pt x="297" y="783"/>
                    <a:pt x="360" y="931"/>
                    <a:pt x="445" y="1079"/>
                  </a:cubicBezTo>
                  <a:lnTo>
                    <a:pt x="572" y="994"/>
                  </a:lnTo>
                  <a:lnTo>
                    <a:pt x="508" y="783"/>
                  </a:lnTo>
                  <a:lnTo>
                    <a:pt x="1270" y="593"/>
                  </a:lnTo>
                  <a:lnTo>
                    <a:pt x="1693" y="1333"/>
                  </a:lnTo>
                  <a:cubicBezTo>
                    <a:pt x="1545" y="1502"/>
                    <a:pt x="1291" y="1756"/>
                    <a:pt x="1143" y="1904"/>
                  </a:cubicBezTo>
                  <a:lnTo>
                    <a:pt x="995" y="1735"/>
                  </a:lnTo>
                  <a:lnTo>
                    <a:pt x="847" y="1819"/>
                  </a:lnTo>
                  <a:cubicBezTo>
                    <a:pt x="952" y="1988"/>
                    <a:pt x="1058" y="2158"/>
                    <a:pt x="1164" y="2348"/>
                  </a:cubicBezTo>
                  <a:cubicBezTo>
                    <a:pt x="1248" y="2517"/>
                    <a:pt x="1333" y="2686"/>
                    <a:pt x="1439" y="2856"/>
                  </a:cubicBezTo>
                  <a:lnTo>
                    <a:pt x="1587" y="2771"/>
                  </a:lnTo>
                  <a:lnTo>
                    <a:pt x="1502" y="2559"/>
                  </a:lnTo>
                  <a:cubicBezTo>
                    <a:pt x="1650" y="2369"/>
                    <a:pt x="2116" y="1819"/>
                    <a:pt x="2454" y="1439"/>
                  </a:cubicBezTo>
                  <a:lnTo>
                    <a:pt x="3152" y="656"/>
                  </a:lnTo>
                  <a:lnTo>
                    <a:pt x="3110" y="402"/>
                  </a:lnTo>
                  <a:cubicBezTo>
                    <a:pt x="2962" y="275"/>
                    <a:pt x="2835" y="148"/>
                    <a:pt x="2708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1" name="Google Shape;1761;p27"/>
            <p:cNvSpPr/>
            <p:nvPr/>
          </p:nvSpPr>
          <p:spPr>
            <a:xfrm>
              <a:off x="1138025" y="3083000"/>
              <a:ext cx="93075" cy="88850"/>
            </a:xfrm>
            <a:custGeom>
              <a:avLst/>
              <a:gdLst/>
              <a:ahLst/>
              <a:cxnLst/>
              <a:rect l="l" t="t" r="r" b="b"/>
              <a:pathLst>
                <a:path w="3723" h="3554" extrusionOk="0">
                  <a:moveTo>
                    <a:pt x="2115" y="0"/>
                  </a:moveTo>
                  <a:lnTo>
                    <a:pt x="1988" y="106"/>
                  </a:lnTo>
                  <a:lnTo>
                    <a:pt x="2094" y="317"/>
                  </a:lnTo>
                  <a:cubicBezTo>
                    <a:pt x="1925" y="466"/>
                    <a:pt x="1756" y="614"/>
                    <a:pt x="1523" y="762"/>
                  </a:cubicBezTo>
                  <a:lnTo>
                    <a:pt x="910" y="1206"/>
                  </a:lnTo>
                  <a:cubicBezTo>
                    <a:pt x="698" y="1354"/>
                    <a:pt x="508" y="1481"/>
                    <a:pt x="318" y="1586"/>
                  </a:cubicBezTo>
                  <a:lnTo>
                    <a:pt x="148" y="1417"/>
                  </a:lnTo>
                  <a:lnTo>
                    <a:pt x="0" y="1523"/>
                  </a:lnTo>
                  <a:cubicBezTo>
                    <a:pt x="106" y="1650"/>
                    <a:pt x="191" y="1756"/>
                    <a:pt x="275" y="1883"/>
                  </a:cubicBezTo>
                  <a:cubicBezTo>
                    <a:pt x="360" y="2009"/>
                    <a:pt x="444" y="2136"/>
                    <a:pt x="550" y="2263"/>
                  </a:cubicBezTo>
                  <a:lnTo>
                    <a:pt x="677" y="2179"/>
                  </a:lnTo>
                  <a:lnTo>
                    <a:pt x="571" y="1946"/>
                  </a:lnTo>
                  <a:cubicBezTo>
                    <a:pt x="931" y="1650"/>
                    <a:pt x="1460" y="1269"/>
                    <a:pt x="1883" y="973"/>
                  </a:cubicBezTo>
                  <a:lnTo>
                    <a:pt x="1883" y="973"/>
                  </a:lnTo>
                  <a:cubicBezTo>
                    <a:pt x="1608" y="1650"/>
                    <a:pt x="1375" y="2369"/>
                    <a:pt x="1100" y="3088"/>
                  </a:cubicBezTo>
                  <a:cubicBezTo>
                    <a:pt x="1164" y="3173"/>
                    <a:pt x="1227" y="3257"/>
                    <a:pt x="1290" y="3321"/>
                  </a:cubicBezTo>
                  <a:cubicBezTo>
                    <a:pt x="1333" y="3405"/>
                    <a:pt x="1396" y="3490"/>
                    <a:pt x="1438" y="3553"/>
                  </a:cubicBezTo>
                  <a:cubicBezTo>
                    <a:pt x="1629" y="3405"/>
                    <a:pt x="1904" y="3194"/>
                    <a:pt x="2200" y="2982"/>
                  </a:cubicBezTo>
                  <a:lnTo>
                    <a:pt x="2792" y="2538"/>
                  </a:lnTo>
                  <a:cubicBezTo>
                    <a:pt x="3025" y="2390"/>
                    <a:pt x="3215" y="2263"/>
                    <a:pt x="3405" y="2157"/>
                  </a:cubicBezTo>
                  <a:lnTo>
                    <a:pt x="3575" y="2327"/>
                  </a:lnTo>
                  <a:lnTo>
                    <a:pt x="3723" y="2221"/>
                  </a:lnTo>
                  <a:cubicBezTo>
                    <a:pt x="3617" y="2094"/>
                    <a:pt x="3532" y="1967"/>
                    <a:pt x="3448" y="1840"/>
                  </a:cubicBezTo>
                  <a:cubicBezTo>
                    <a:pt x="3342" y="1734"/>
                    <a:pt x="3257" y="1608"/>
                    <a:pt x="3173" y="1481"/>
                  </a:cubicBezTo>
                  <a:lnTo>
                    <a:pt x="3046" y="1565"/>
                  </a:lnTo>
                  <a:lnTo>
                    <a:pt x="3152" y="1798"/>
                  </a:lnTo>
                  <a:cubicBezTo>
                    <a:pt x="2792" y="2094"/>
                    <a:pt x="1861" y="2771"/>
                    <a:pt x="1861" y="2771"/>
                  </a:cubicBezTo>
                  <a:cubicBezTo>
                    <a:pt x="2094" y="2115"/>
                    <a:pt x="2369" y="1375"/>
                    <a:pt x="2602" y="698"/>
                  </a:cubicBezTo>
                  <a:cubicBezTo>
                    <a:pt x="2517" y="571"/>
                    <a:pt x="2433" y="466"/>
                    <a:pt x="2348" y="360"/>
                  </a:cubicBezTo>
                  <a:cubicBezTo>
                    <a:pt x="2263" y="233"/>
                    <a:pt x="2200" y="127"/>
                    <a:pt x="2115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2" name="Google Shape;1762;p27"/>
            <p:cNvSpPr/>
            <p:nvPr/>
          </p:nvSpPr>
          <p:spPr>
            <a:xfrm>
              <a:off x="1216800" y="3183400"/>
              <a:ext cx="80925" cy="70925"/>
            </a:xfrm>
            <a:custGeom>
              <a:avLst/>
              <a:gdLst/>
              <a:ahLst/>
              <a:cxnLst/>
              <a:rect l="l" t="t" r="r" b="b"/>
              <a:pathLst>
                <a:path w="3237" h="2837" extrusionOk="0">
                  <a:moveTo>
                    <a:pt x="1490" y="1"/>
                  </a:moveTo>
                  <a:cubicBezTo>
                    <a:pt x="1169" y="1"/>
                    <a:pt x="856" y="117"/>
                    <a:pt x="593" y="362"/>
                  </a:cubicBezTo>
                  <a:cubicBezTo>
                    <a:pt x="1" y="891"/>
                    <a:pt x="64" y="1716"/>
                    <a:pt x="529" y="2223"/>
                  </a:cubicBezTo>
                  <a:cubicBezTo>
                    <a:pt x="868" y="2583"/>
                    <a:pt x="1227" y="2794"/>
                    <a:pt x="1819" y="2837"/>
                  </a:cubicBezTo>
                  <a:lnTo>
                    <a:pt x="1862" y="2541"/>
                  </a:lnTo>
                  <a:cubicBezTo>
                    <a:pt x="1523" y="2477"/>
                    <a:pt x="1270" y="2350"/>
                    <a:pt x="1122" y="2160"/>
                  </a:cubicBezTo>
                  <a:cubicBezTo>
                    <a:pt x="741" y="1758"/>
                    <a:pt x="720" y="1208"/>
                    <a:pt x="1164" y="785"/>
                  </a:cubicBezTo>
                  <a:cubicBezTo>
                    <a:pt x="1358" y="600"/>
                    <a:pt x="1561" y="524"/>
                    <a:pt x="1752" y="524"/>
                  </a:cubicBezTo>
                  <a:cubicBezTo>
                    <a:pt x="1997" y="524"/>
                    <a:pt x="2224" y="649"/>
                    <a:pt x="2390" y="827"/>
                  </a:cubicBezTo>
                  <a:cubicBezTo>
                    <a:pt x="2539" y="954"/>
                    <a:pt x="2644" y="1208"/>
                    <a:pt x="2687" y="1398"/>
                  </a:cubicBezTo>
                  <a:lnTo>
                    <a:pt x="2539" y="1568"/>
                  </a:lnTo>
                  <a:lnTo>
                    <a:pt x="2665" y="1716"/>
                  </a:lnTo>
                  <a:cubicBezTo>
                    <a:pt x="2813" y="1589"/>
                    <a:pt x="3046" y="1462"/>
                    <a:pt x="3236" y="1377"/>
                  </a:cubicBezTo>
                  <a:cubicBezTo>
                    <a:pt x="3088" y="1081"/>
                    <a:pt x="2940" y="827"/>
                    <a:pt x="2708" y="595"/>
                  </a:cubicBezTo>
                  <a:cubicBezTo>
                    <a:pt x="2357" y="208"/>
                    <a:pt x="1917" y="1"/>
                    <a:pt x="149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3" name="Google Shape;1763;p27"/>
            <p:cNvSpPr/>
            <p:nvPr/>
          </p:nvSpPr>
          <p:spPr>
            <a:xfrm>
              <a:off x="1294000" y="3257425"/>
              <a:ext cx="85150" cy="72300"/>
            </a:xfrm>
            <a:custGeom>
              <a:avLst/>
              <a:gdLst/>
              <a:ahLst/>
              <a:cxnLst/>
              <a:rect l="l" t="t" r="r" b="b"/>
              <a:pathLst>
                <a:path w="3406" h="2892" extrusionOk="0">
                  <a:moveTo>
                    <a:pt x="1869" y="514"/>
                  </a:moveTo>
                  <a:cubicBezTo>
                    <a:pt x="2033" y="514"/>
                    <a:pt x="2191" y="572"/>
                    <a:pt x="2327" y="700"/>
                  </a:cubicBezTo>
                  <a:cubicBezTo>
                    <a:pt x="2708" y="997"/>
                    <a:pt x="2665" y="1525"/>
                    <a:pt x="2306" y="1969"/>
                  </a:cubicBezTo>
                  <a:cubicBezTo>
                    <a:pt x="2083" y="2231"/>
                    <a:pt x="1804" y="2379"/>
                    <a:pt x="1534" y="2379"/>
                  </a:cubicBezTo>
                  <a:cubicBezTo>
                    <a:pt x="1367" y="2379"/>
                    <a:pt x="1203" y="2323"/>
                    <a:pt x="1058" y="2202"/>
                  </a:cubicBezTo>
                  <a:cubicBezTo>
                    <a:pt x="677" y="1885"/>
                    <a:pt x="720" y="1377"/>
                    <a:pt x="1079" y="933"/>
                  </a:cubicBezTo>
                  <a:cubicBezTo>
                    <a:pt x="1315" y="670"/>
                    <a:pt x="1601" y="514"/>
                    <a:pt x="1869" y="514"/>
                  </a:cubicBezTo>
                  <a:close/>
                  <a:moveTo>
                    <a:pt x="1534" y="0"/>
                  </a:moveTo>
                  <a:cubicBezTo>
                    <a:pt x="1147" y="0"/>
                    <a:pt x="790" y="172"/>
                    <a:pt x="529" y="489"/>
                  </a:cubicBezTo>
                  <a:cubicBezTo>
                    <a:pt x="0" y="1145"/>
                    <a:pt x="127" y="1885"/>
                    <a:pt x="825" y="2477"/>
                  </a:cubicBezTo>
                  <a:cubicBezTo>
                    <a:pt x="1169" y="2762"/>
                    <a:pt x="1527" y="2892"/>
                    <a:pt x="1858" y="2892"/>
                  </a:cubicBezTo>
                  <a:cubicBezTo>
                    <a:pt x="2239" y="2892"/>
                    <a:pt x="2585" y="2719"/>
                    <a:pt x="2834" y="2414"/>
                  </a:cubicBezTo>
                  <a:cubicBezTo>
                    <a:pt x="3405" y="1758"/>
                    <a:pt x="3279" y="1018"/>
                    <a:pt x="2560" y="404"/>
                  </a:cubicBezTo>
                  <a:cubicBezTo>
                    <a:pt x="2226" y="129"/>
                    <a:pt x="1869" y="0"/>
                    <a:pt x="1534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4" name="Google Shape;1764;p27"/>
            <p:cNvSpPr/>
            <p:nvPr/>
          </p:nvSpPr>
          <p:spPr>
            <a:xfrm>
              <a:off x="1383350" y="3315625"/>
              <a:ext cx="83050" cy="92575"/>
            </a:xfrm>
            <a:custGeom>
              <a:avLst/>
              <a:gdLst/>
              <a:ahLst/>
              <a:cxnLst/>
              <a:rect l="l" t="t" r="r" b="b"/>
              <a:pathLst>
                <a:path w="3322" h="3703" extrusionOk="0">
                  <a:moveTo>
                    <a:pt x="2010" y="805"/>
                  </a:moveTo>
                  <a:cubicBezTo>
                    <a:pt x="2116" y="847"/>
                    <a:pt x="2179" y="889"/>
                    <a:pt x="2327" y="974"/>
                  </a:cubicBezTo>
                  <a:cubicBezTo>
                    <a:pt x="2602" y="1143"/>
                    <a:pt x="2644" y="1312"/>
                    <a:pt x="2517" y="1524"/>
                  </a:cubicBezTo>
                  <a:cubicBezTo>
                    <a:pt x="2442" y="1654"/>
                    <a:pt x="2333" y="1712"/>
                    <a:pt x="2202" y="1712"/>
                  </a:cubicBezTo>
                  <a:cubicBezTo>
                    <a:pt x="2077" y="1712"/>
                    <a:pt x="1932" y="1659"/>
                    <a:pt x="1777" y="1566"/>
                  </a:cubicBezTo>
                  <a:cubicBezTo>
                    <a:pt x="1714" y="1524"/>
                    <a:pt x="1650" y="1481"/>
                    <a:pt x="1608" y="1418"/>
                  </a:cubicBezTo>
                  <a:lnTo>
                    <a:pt x="1714" y="1249"/>
                  </a:lnTo>
                  <a:cubicBezTo>
                    <a:pt x="1820" y="1058"/>
                    <a:pt x="1946" y="889"/>
                    <a:pt x="2010" y="805"/>
                  </a:cubicBezTo>
                  <a:close/>
                  <a:moveTo>
                    <a:pt x="1375" y="1"/>
                  </a:moveTo>
                  <a:lnTo>
                    <a:pt x="1291" y="149"/>
                  </a:lnTo>
                  <a:lnTo>
                    <a:pt x="1460" y="297"/>
                  </a:lnTo>
                  <a:cubicBezTo>
                    <a:pt x="1375" y="509"/>
                    <a:pt x="1248" y="699"/>
                    <a:pt x="1100" y="932"/>
                  </a:cubicBezTo>
                  <a:lnTo>
                    <a:pt x="741" y="1566"/>
                  </a:lnTo>
                  <a:cubicBezTo>
                    <a:pt x="593" y="1799"/>
                    <a:pt x="466" y="1968"/>
                    <a:pt x="318" y="2137"/>
                  </a:cubicBezTo>
                  <a:lnTo>
                    <a:pt x="106" y="2052"/>
                  </a:lnTo>
                  <a:lnTo>
                    <a:pt x="1" y="2201"/>
                  </a:lnTo>
                  <a:cubicBezTo>
                    <a:pt x="191" y="2306"/>
                    <a:pt x="360" y="2412"/>
                    <a:pt x="529" y="2518"/>
                  </a:cubicBezTo>
                  <a:cubicBezTo>
                    <a:pt x="699" y="2623"/>
                    <a:pt x="868" y="2729"/>
                    <a:pt x="1016" y="2856"/>
                  </a:cubicBezTo>
                  <a:lnTo>
                    <a:pt x="1100" y="2708"/>
                  </a:lnTo>
                  <a:lnTo>
                    <a:pt x="952" y="2539"/>
                  </a:lnTo>
                  <a:cubicBezTo>
                    <a:pt x="1037" y="2349"/>
                    <a:pt x="1143" y="2137"/>
                    <a:pt x="1291" y="1904"/>
                  </a:cubicBezTo>
                  <a:lnTo>
                    <a:pt x="1418" y="1714"/>
                  </a:lnTo>
                  <a:lnTo>
                    <a:pt x="1587" y="1820"/>
                  </a:lnTo>
                  <a:cubicBezTo>
                    <a:pt x="1629" y="2201"/>
                    <a:pt x="1671" y="2856"/>
                    <a:pt x="1693" y="3321"/>
                  </a:cubicBezTo>
                  <a:cubicBezTo>
                    <a:pt x="1925" y="3427"/>
                    <a:pt x="2179" y="3554"/>
                    <a:pt x="2412" y="3702"/>
                  </a:cubicBezTo>
                  <a:lnTo>
                    <a:pt x="2496" y="3554"/>
                  </a:lnTo>
                  <a:lnTo>
                    <a:pt x="2412" y="3448"/>
                  </a:lnTo>
                  <a:cubicBezTo>
                    <a:pt x="2369" y="3279"/>
                    <a:pt x="2264" y="2349"/>
                    <a:pt x="2221" y="2095"/>
                  </a:cubicBezTo>
                  <a:lnTo>
                    <a:pt x="2221" y="2095"/>
                  </a:lnTo>
                  <a:cubicBezTo>
                    <a:pt x="2343" y="2145"/>
                    <a:pt x="2465" y="2171"/>
                    <a:pt x="2580" y="2171"/>
                  </a:cubicBezTo>
                  <a:cubicBezTo>
                    <a:pt x="2805" y="2171"/>
                    <a:pt x="3005" y="2072"/>
                    <a:pt x="3131" y="1862"/>
                  </a:cubicBezTo>
                  <a:cubicBezTo>
                    <a:pt x="3321" y="1566"/>
                    <a:pt x="3321" y="1206"/>
                    <a:pt x="2708" y="805"/>
                  </a:cubicBezTo>
                  <a:cubicBezTo>
                    <a:pt x="2560" y="720"/>
                    <a:pt x="2391" y="614"/>
                    <a:pt x="2243" y="530"/>
                  </a:cubicBezTo>
                  <a:cubicBezTo>
                    <a:pt x="2073" y="424"/>
                    <a:pt x="1925" y="339"/>
                    <a:pt x="1777" y="255"/>
                  </a:cubicBezTo>
                  <a:cubicBezTo>
                    <a:pt x="1650" y="170"/>
                    <a:pt x="1502" y="86"/>
                    <a:pt x="1375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5" name="Google Shape;1765;p27"/>
            <p:cNvSpPr/>
            <p:nvPr/>
          </p:nvSpPr>
          <p:spPr>
            <a:xfrm>
              <a:off x="1477475" y="3380675"/>
              <a:ext cx="69800" cy="76675"/>
            </a:xfrm>
            <a:custGeom>
              <a:avLst/>
              <a:gdLst/>
              <a:ahLst/>
              <a:cxnLst/>
              <a:rect l="l" t="t" r="r" b="b"/>
              <a:pathLst>
                <a:path w="2792" h="3067" extrusionOk="0">
                  <a:moveTo>
                    <a:pt x="2136" y="339"/>
                  </a:moveTo>
                  <a:lnTo>
                    <a:pt x="2031" y="1354"/>
                  </a:lnTo>
                  <a:lnTo>
                    <a:pt x="1460" y="1100"/>
                  </a:lnTo>
                  <a:lnTo>
                    <a:pt x="2115" y="339"/>
                  </a:lnTo>
                  <a:close/>
                  <a:moveTo>
                    <a:pt x="2031" y="0"/>
                  </a:moveTo>
                  <a:cubicBezTo>
                    <a:pt x="1502" y="550"/>
                    <a:pt x="698" y="1396"/>
                    <a:pt x="275" y="1713"/>
                  </a:cubicBezTo>
                  <a:lnTo>
                    <a:pt x="64" y="1671"/>
                  </a:lnTo>
                  <a:lnTo>
                    <a:pt x="0" y="1840"/>
                  </a:lnTo>
                  <a:cubicBezTo>
                    <a:pt x="127" y="1883"/>
                    <a:pt x="254" y="1946"/>
                    <a:pt x="381" y="1988"/>
                  </a:cubicBezTo>
                  <a:cubicBezTo>
                    <a:pt x="529" y="2073"/>
                    <a:pt x="698" y="2136"/>
                    <a:pt x="846" y="2221"/>
                  </a:cubicBezTo>
                  <a:lnTo>
                    <a:pt x="910" y="2052"/>
                  </a:lnTo>
                  <a:lnTo>
                    <a:pt x="741" y="1925"/>
                  </a:lnTo>
                  <a:lnTo>
                    <a:pt x="1248" y="1333"/>
                  </a:lnTo>
                  <a:lnTo>
                    <a:pt x="1988" y="1671"/>
                  </a:lnTo>
                  <a:cubicBezTo>
                    <a:pt x="1988" y="1904"/>
                    <a:pt x="1925" y="2242"/>
                    <a:pt x="1883" y="2454"/>
                  </a:cubicBezTo>
                  <a:lnTo>
                    <a:pt x="1671" y="2411"/>
                  </a:lnTo>
                  <a:lnTo>
                    <a:pt x="1586" y="2559"/>
                  </a:lnTo>
                  <a:cubicBezTo>
                    <a:pt x="1777" y="2644"/>
                    <a:pt x="1988" y="2707"/>
                    <a:pt x="2179" y="2792"/>
                  </a:cubicBezTo>
                  <a:cubicBezTo>
                    <a:pt x="2348" y="2877"/>
                    <a:pt x="2517" y="2982"/>
                    <a:pt x="2707" y="3067"/>
                  </a:cubicBezTo>
                  <a:lnTo>
                    <a:pt x="2771" y="2898"/>
                  </a:lnTo>
                  <a:lnTo>
                    <a:pt x="2602" y="2771"/>
                  </a:lnTo>
                  <a:cubicBezTo>
                    <a:pt x="2581" y="2538"/>
                    <a:pt x="2623" y="1819"/>
                    <a:pt x="2686" y="1312"/>
                  </a:cubicBezTo>
                  <a:lnTo>
                    <a:pt x="2792" y="254"/>
                  </a:lnTo>
                  <a:lnTo>
                    <a:pt x="2581" y="85"/>
                  </a:lnTo>
                  <a:cubicBezTo>
                    <a:pt x="2411" y="64"/>
                    <a:pt x="2221" y="43"/>
                    <a:pt x="2031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6" name="Google Shape;1766;p27"/>
            <p:cNvSpPr/>
            <p:nvPr/>
          </p:nvSpPr>
          <p:spPr>
            <a:xfrm>
              <a:off x="1686850" y="3380150"/>
              <a:ext cx="53950" cy="71925"/>
            </a:xfrm>
            <a:custGeom>
              <a:avLst/>
              <a:gdLst/>
              <a:ahLst/>
              <a:cxnLst/>
              <a:rect l="l" t="t" r="r" b="b"/>
              <a:pathLst>
                <a:path w="2158" h="2877" extrusionOk="0">
                  <a:moveTo>
                    <a:pt x="1121" y="0"/>
                  </a:moveTo>
                  <a:cubicBezTo>
                    <a:pt x="931" y="85"/>
                    <a:pt x="741" y="169"/>
                    <a:pt x="571" y="254"/>
                  </a:cubicBezTo>
                  <a:cubicBezTo>
                    <a:pt x="381" y="339"/>
                    <a:pt x="191" y="402"/>
                    <a:pt x="0" y="487"/>
                  </a:cubicBezTo>
                  <a:lnTo>
                    <a:pt x="64" y="635"/>
                  </a:lnTo>
                  <a:lnTo>
                    <a:pt x="318" y="592"/>
                  </a:lnTo>
                  <a:cubicBezTo>
                    <a:pt x="423" y="783"/>
                    <a:pt x="508" y="973"/>
                    <a:pt x="635" y="1227"/>
                  </a:cubicBezTo>
                  <a:lnTo>
                    <a:pt x="931" y="1904"/>
                  </a:lnTo>
                  <a:cubicBezTo>
                    <a:pt x="1037" y="2157"/>
                    <a:pt x="1121" y="2369"/>
                    <a:pt x="1185" y="2580"/>
                  </a:cubicBezTo>
                  <a:lnTo>
                    <a:pt x="994" y="2707"/>
                  </a:lnTo>
                  <a:lnTo>
                    <a:pt x="1058" y="2877"/>
                  </a:lnTo>
                  <a:cubicBezTo>
                    <a:pt x="1248" y="2771"/>
                    <a:pt x="1439" y="2686"/>
                    <a:pt x="1608" y="2602"/>
                  </a:cubicBezTo>
                  <a:cubicBezTo>
                    <a:pt x="1777" y="2538"/>
                    <a:pt x="1967" y="2454"/>
                    <a:pt x="2158" y="2390"/>
                  </a:cubicBezTo>
                  <a:lnTo>
                    <a:pt x="2094" y="2221"/>
                  </a:lnTo>
                  <a:lnTo>
                    <a:pt x="1840" y="2284"/>
                  </a:lnTo>
                  <a:cubicBezTo>
                    <a:pt x="1735" y="2094"/>
                    <a:pt x="1650" y="1882"/>
                    <a:pt x="1544" y="1629"/>
                  </a:cubicBezTo>
                  <a:lnTo>
                    <a:pt x="1248" y="952"/>
                  </a:lnTo>
                  <a:cubicBezTo>
                    <a:pt x="1143" y="698"/>
                    <a:pt x="1058" y="508"/>
                    <a:pt x="994" y="296"/>
                  </a:cubicBezTo>
                  <a:lnTo>
                    <a:pt x="1185" y="148"/>
                  </a:lnTo>
                  <a:lnTo>
                    <a:pt x="1121" y="0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7" name="Google Shape;1767;p27"/>
            <p:cNvSpPr/>
            <p:nvPr/>
          </p:nvSpPr>
          <p:spPr>
            <a:xfrm>
              <a:off x="1751875" y="3319350"/>
              <a:ext cx="107375" cy="99950"/>
            </a:xfrm>
            <a:custGeom>
              <a:avLst/>
              <a:gdLst/>
              <a:ahLst/>
              <a:cxnLst/>
              <a:rect l="l" t="t" r="r" b="b"/>
              <a:pathLst>
                <a:path w="4295" h="3998" extrusionOk="0">
                  <a:moveTo>
                    <a:pt x="2919" y="0"/>
                  </a:moveTo>
                  <a:cubicBezTo>
                    <a:pt x="2771" y="85"/>
                    <a:pt x="2623" y="190"/>
                    <a:pt x="2454" y="275"/>
                  </a:cubicBezTo>
                  <a:cubicBezTo>
                    <a:pt x="2306" y="360"/>
                    <a:pt x="2158" y="465"/>
                    <a:pt x="1989" y="550"/>
                  </a:cubicBezTo>
                  <a:cubicBezTo>
                    <a:pt x="2073" y="888"/>
                    <a:pt x="2348" y="2178"/>
                    <a:pt x="2391" y="2432"/>
                  </a:cubicBezTo>
                  <a:cubicBezTo>
                    <a:pt x="2095" y="2242"/>
                    <a:pt x="1164" y="1438"/>
                    <a:pt x="910" y="1206"/>
                  </a:cubicBezTo>
                  <a:cubicBezTo>
                    <a:pt x="762" y="1290"/>
                    <a:pt x="614" y="1396"/>
                    <a:pt x="466" y="1480"/>
                  </a:cubicBezTo>
                  <a:cubicBezTo>
                    <a:pt x="318" y="1565"/>
                    <a:pt x="149" y="1650"/>
                    <a:pt x="1" y="1734"/>
                  </a:cubicBezTo>
                  <a:lnTo>
                    <a:pt x="85" y="1882"/>
                  </a:lnTo>
                  <a:lnTo>
                    <a:pt x="297" y="1819"/>
                  </a:lnTo>
                  <a:lnTo>
                    <a:pt x="487" y="2115"/>
                  </a:lnTo>
                  <a:cubicBezTo>
                    <a:pt x="656" y="2411"/>
                    <a:pt x="1228" y="3426"/>
                    <a:pt x="1354" y="3701"/>
                  </a:cubicBezTo>
                  <a:lnTo>
                    <a:pt x="1185" y="3870"/>
                  </a:lnTo>
                  <a:lnTo>
                    <a:pt x="1270" y="3997"/>
                  </a:lnTo>
                  <a:cubicBezTo>
                    <a:pt x="1397" y="3934"/>
                    <a:pt x="1524" y="3849"/>
                    <a:pt x="1650" y="3765"/>
                  </a:cubicBezTo>
                  <a:cubicBezTo>
                    <a:pt x="1799" y="3680"/>
                    <a:pt x="1925" y="3617"/>
                    <a:pt x="2052" y="3532"/>
                  </a:cubicBezTo>
                  <a:lnTo>
                    <a:pt x="1968" y="3384"/>
                  </a:lnTo>
                  <a:lnTo>
                    <a:pt x="1756" y="3469"/>
                  </a:lnTo>
                  <a:cubicBezTo>
                    <a:pt x="1608" y="3299"/>
                    <a:pt x="1481" y="3109"/>
                    <a:pt x="1333" y="2876"/>
                  </a:cubicBezTo>
                  <a:lnTo>
                    <a:pt x="1122" y="2517"/>
                  </a:lnTo>
                  <a:cubicBezTo>
                    <a:pt x="953" y="2200"/>
                    <a:pt x="826" y="1967"/>
                    <a:pt x="762" y="1861"/>
                  </a:cubicBezTo>
                  <a:lnTo>
                    <a:pt x="762" y="1840"/>
                  </a:lnTo>
                  <a:cubicBezTo>
                    <a:pt x="1714" y="2644"/>
                    <a:pt x="2222" y="3067"/>
                    <a:pt x="2475" y="3278"/>
                  </a:cubicBezTo>
                  <a:lnTo>
                    <a:pt x="2835" y="3067"/>
                  </a:lnTo>
                  <a:lnTo>
                    <a:pt x="2391" y="867"/>
                  </a:lnTo>
                  <a:lnTo>
                    <a:pt x="2391" y="867"/>
                  </a:lnTo>
                  <a:cubicBezTo>
                    <a:pt x="2454" y="973"/>
                    <a:pt x="2602" y="1206"/>
                    <a:pt x="2793" y="1523"/>
                  </a:cubicBezTo>
                  <a:lnTo>
                    <a:pt x="3025" y="1882"/>
                  </a:lnTo>
                  <a:cubicBezTo>
                    <a:pt x="3152" y="2115"/>
                    <a:pt x="3258" y="2305"/>
                    <a:pt x="3342" y="2517"/>
                  </a:cubicBezTo>
                  <a:lnTo>
                    <a:pt x="3173" y="2665"/>
                  </a:lnTo>
                  <a:lnTo>
                    <a:pt x="3258" y="2834"/>
                  </a:lnTo>
                  <a:cubicBezTo>
                    <a:pt x="3406" y="2707"/>
                    <a:pt x="3575" y="2601"/>
                    <a:pt x="3765" y="2496"/>
                  </a:cubicBezTo>
                  <a:cubicBezTo>
                    <a:pt x="3935" y="2411"/>
                    <a:pt x="4125" y="2305"/>
                    <a:pt x="4294" y="2200"/>
                  </a:cubicBezTo>
                  <a:lnTo>
                    <a:pt x="4210" y="2052"/>
                  </a:lnTo>
                  <a:lnTo>
                    <a:pt x="3935" y="2157"/>
                  </a:lnTo>
                  <a:cubicBezTo>
                    <a:pt x="3808" y="1988"/>
                    <a:pt x="3681" y="1798"/>
                    <a:pt x="3533" y="1565"/>
                  </a:cubicBezTo>
                  <a:lnTo>
                    <a:pt x="3173" y="931"/>
                  </a:lnTo>
                  <a:cubicBezTo>
                    <a:pt x="3025" y="698"/>
                    <a:pt x="2919" y="508"/>
                    <a:pt x="2835" y="296"/>
                  </a:cubicBezTo>
                  <a:lnTo>
                    <a:pt x="3004" y="127"/>
                  </a:lnTo>
                  <a:lnTo>
                    <a:pt x="2919" y="0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8" name="Google Shape;1768;p27"/>
            <p:cNvSpPr/>
            <p:nvPr/>
          </p:nvSpPr>
          <p:spPr>
            <a:xfrm>
              <a:off x="1857100" y="3263150"/>
              <a:ext cx="67700" cy="82650"/>
            </a:xfrm>
            <a:custGeom>
              <a:avLst/>
              <a:gdLst/>
              <a:ahLst/>
              <a:cxnLst/>
              <a:rect l="l" t="t" r="r" b="b"/>
              <a:pathLst>
                <a:path w="2708" h="3306" extrusionOk="0">
                  <a:moveTo>
                    <a:pt x="1863" y="1"/>
                  </a:moveTo>
                  <a:cubicBezTo>
                    <a:pt x="1669" y="1"/>
                    <a:pt x="1453" y="85"/>
                    <a:pt x="1227" y="260"/>
                  </a:cubicBezTo>
                  <a:cubicBezTo>
                    <a:pt x="1143" y="366"/>
                    <a:pt x="1016" y="471"/>
                    <a:pt x="847" y="598"/>
                  </a:cubicBezTo>
                  <a:cubicBezTo>
                    <a:pt x="699" y="746"/>
                    <a:pt x="550" y="873"/>
                    <a:pt x="424" y="958"/>
                  </a:cubicBezTo>
                  <a:cubicBezTo>
                    <a:pt x="297" y="1042"/>
                    <a:pt x="149" y="1169"/>
                    <a:pt x="1" y="1296"/>
                  </a:cubicBezTo>
                  <a:lnTo>
                    <a:pt x="106" y="1423"/>
                  </a:lnTo>
                  <a:lnTo>
                    <a:pt x="318" y="1317"/>
                  </a:lnTo>
                  <a:cubicBezTo>
                    <a:pt x="487" y="1465"/>
                    <a:pt x="614" y="1635"/>
                    <a:pt x="804" y="1846"/>
                  </a:cubicBezTo>
                  <a:lnTo>
                    <a:pt x="1248" y="2417"/>
                  </a:lnTo>
                  <a:cubicBezTo>
                    <a:pt x="1418" y="2629"/>
                    <a:pt x="1544" y="2819"/>
                    <a:pt x="1671" y="2988"/>
                  </a:cubicBezTo>
                  <a:lnTo>
                    <a:pt x="1523" y="3179"/>
                  </a:lnTo>
                  <a:lnTo>
                    <a:pt x="1629" y="3305"/>
                  </a:lnTo>
                  <a:cubicBezTo>
                    <a:pt x="1777" y="3179"/>
                    <a:pt x="1946" y="3052"/>
                    <a:pt x="2094" y="2925"/>
                  </a:cubicBezTo>
                  <a:cubicBezTo>
                    <a:pt x="2242" y="2798"/>
                    <a:pt x="2412" y="2671"/>
                    <a:pt x="2665" y="2481"/>
                  </a:cubicBezTo>
                  <a:lnTo>
                    <a:pt x="2539" y="2354"/>
                  </a:lnTo>
                  <a:lnTo>
                    <a:pt x="2264" y="2544"/>
                  </a:lnTo>
                  <a:cubicBezTo>
                    <a:pt x="2094" y="2375"/>
                    <a:pt x="1946" y="2206"/>
                    <a:pt x="1777" y="1994"/>
                  </a:cubicBezTo>
                  <a:lnTo>
                    <a:pt x="1439" y="1571"/>
                  </a:lnTo>
                  <a:cubicBezTo>
                    <a:pt x="1291" y="1402"/>
                    <a:pt x="1121" y="1169"/>
                    <a:pt x="995" y="979"/>
                  </a:cubicBezTo>
                  <a:cubicBezTo>
                    <a:pt x="1037" y="916"/>
                    <a:pt x="1121" y="831"/>
                    <a:pt x="1185" y="746"/>
                  </a:cubicBezTo>
                  <a:cubicBezTo>
                    <a:pt x="1316" y="646"/>
                    <a:pt x="1441" y="598"/>
                    <a:pt x="1556" y="598"/>
                  </a:cubicBezTo>
                  <a:cubicBezTo>
                    <a:pt x="1682" y="598"/>
                    <a:pt x="1794" y="657"/>
                    <a:pt x="1883" y="768"/>
                  </a:cubicBezTo>
                  <a:cubicBezTo>
                    <a:pt x="2052" y="979"/>
                    <a:pt x="2094" y="1254"/>
                    <a:pt x="1841" y="1465"/>
                  </a:cubicBezTo>
                  <a:cubicBezTo>
                    <a:pt x="1777" y="1508"/>
                    <a:pt x="1735" y="1550"/>
                    <a:pt x="1671" y="1571"/>
                  </a:cubicBezTo>
                  <a:lnTo>
                    <a:pt x="1798" y="1888"/>
                  </a:lnTo>
                  <a:cubicBezTo>
                    <a:pt x="1904" y="1825"/>
                    <a:pt x="2031" y="1740"/>
                    <a:pt x="2137" y="1656"/>
                  </a:cubicBezTo>
                  <a:cubicBezTo>
                    <a:pt x="2687" y="1212"/>
                    <a:pt x="2708" y="662"/>
                    <a:pt x="2390" y="281"/>
                  </a:cubicBezTo>
                  <a:cubicBezTo>
                    <a:pt x="2249" y="96"/>
                    <a:pt x="2068" y="1"/>
                    <a:pt x="1863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9" name="Google Shape;1769;p27"/>
            <p:cNvSpPr/>
            <p:nvPr/>
          </p:nvSpPr>
          <p:spPr>
            <a:xfrm>
              <a:off x="1946450" y="3204075"/>
              <a:ext cx="78275" cy="78800"/>
            </a:xfrm>
            <a:custGeom>
              <a:avLst/>
              <a:gdLst/>
              <a:ahLst/>
              <a:cxnLst/>
              <a:rect l="l" t="t" r="r" b="b"/>
              <a:pathLst>
                <a:path w="3131" h="3152" extrusionOk="0">
                  <a:moveTo>
                    <a:pt x="382" y="635"/>
                  </a:moveTo>
                  <a:lnTo>
                    <a:pt x="1312" y="1100"/>
                  </a:lnTo>
                  <a:lnTo>
                    <a:pt x="847" y="1544"/>
                  </a:lnTo>
                  <a:lnTo>
                    <a:pt x="382" y="656"/>
                  </a:lnTo>
                  <a:lnTo>
                    <a:pt x="382" y="635"/>
                  </a:lnTo>
                  <a:close/>
                  <a:moveTo>
                    <a:pt x="508" y="0"/>
                  </a:moveTo>
                  <a:lnTo>
                    <a:pt x="297" y="127"/>
                  </a:lnTo>
                  <a:cubicBezTo>
                    <a:pt x="212" y="297"/>
                    <a:pt x="128" y="445"/>
                    <a:pt x="1" y="635"/>
                  </a:cubicBezTo>
                  <a:cubicBezTo>
                    <a:pt x="360" y="1312"/>
                    <a:pt x="868" y="2348"/>
                    <a:pt x="1058" y="2856"/>
                  </a:cubicBezTo>
                  <a:lnTo>
                    <a:pt x="931" y="3046"/>
                  </a:lnTo>
                  <a:lnTo>
                    <a:pt x="1058" y="3152"/>
                  </a:lnTo>
                  <a:cubicBezTo>
                    <a:pt x="1164" y="3046"/>
                    <a:pt x="1249" y="2940"/>
                    <a:pt x="1354" y="2856"/>
                  </a:cubicBezTo>
                  <a:cubicBezTo>
                    <a:pt x="1460" y="2729"/>
                    <a:pt x="1587" y="2623"/>
                    <a:pt x="1714" y="2496"/>
                  </a:cubicBezTo>
                  <a:lnTo>
                    <a:pt x="1587" y="2369"/>
                  </a:lnTo>
                  <a:lnTo>
                    <a:pt x="1397" y="2517"/>
                  </a:lnTo>
                  <a:lnTo>
                    <a:pt x="995" y="1819"/>
                  </a:lnTo>
                  <a:lnTo>
                    <a:pt x="1587" y="1227"/>
                  </a:lnTo>
                  <a:cubicBezTo>
                    <a:pt x="1799" y="1312"/>
                    <a:pt x="2095" y="1481"/>
                    <a:pt x="2285" y="1587"/>
                  </a:cubicBezTo>
                  <a:lnTo>
                    <a:pt x="2158" y="1777"/>
                  </a:lnTo>
                  <a:lnTo>
                    <a:pt x="2285" y="1904"/>
                  </a:lnTo>
                  <a:cubicBezTo>
                    <a:pt x="2412" y="1756"/>
                    <a:pt x="2560" y="1587"/>
                    <a:pt x="2708" y="1439"/>
                  </a:cubicBezTo>
                  <a:cubicBezTo>
                    <a:pt x="2835" y="1312"/>
                    <a:pt x="2983" y="1164"/>
                    <a:pt x="3131" y="1037"/>
                  </a:cubicBezTo>
                  <a:lnTo>
                    <a:pt x="3004" y="910"/>
                  </a:lnTo>
                  <a:lnTo>
                    <a:pt x="2814" y="1037"/>
                  </a:lnTo>
                  <a:cubicBezTo>
                    <a:pt x="2602" y="973"/>
                    <a:pt x="1925" y="698"/>
                    <a:pt x="1481" y="466"/>
                  </a:cubicBezTo>
                  <a:lnTo>
                    <a:pt x="508" y="0"/>
                  </a:ln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0" name="Google Shape;1770;p27"/>
            <p:cNvSpPr/>
            <p:nvPr/>
          </p:nvSpPr>
          <p:spPr>
            <a:xfrm>
              <a:off x="2000400" y="3114850"/>
              <a:ext cx="95175" cy="82375"/>
            </a:xfrm>
            <a:custGeom>
              <a:avLst/>
              <a:gdLst/>
              <a:ahLst/>
              <a:cxnLst/>
              <a:rect l="l" t="t" r="r" b="b"/>
              <a:pathLst>
                <a:path w="3807" h="3295" extrusionOk="0">
                  <a:moveTo>
                    <a:pt x="1428" y="649"/>
                  </a:moveTo>
                  <a:cubicBezTo>
                    <a:pt x="1502" y="649"/>
                    <a:pt x="1576" y="678"/>
                    <a:pt x="1650" y="735"/>
                  </a:cubicBezTo>
                  <a:cubicBezTo>
                    <a:pt x="1861" y="905"/>
                    <a:pt x="1840" y="1158"/>
                    <a:pt x="1629" y="1454"/>
                  </a:cubicBezTo>
                  <a:cubicBezTo>
                    <a:pt x="1565" y="1518"/>
                    <a:pt x="1523" y="1581"/>
                    <a:pt x="1481" y="1624"/>
                  </a:cubicBezTo>
                  <a:lnTo>
                    <a:pt x="1290" y="1497"/>
                  </a:lnTo>
                  <a:cubicBezTo>
                    <a:pt x="1121" y="1370"/>
                    <a:pt x="973" y="1243"/>
                    <a:pt x="888" y="1158"/>
                  </a:cubicBezTo>
                  <a:cubicBezTo>
                    <a:pt x="931" y="1074"/>
                    <a:pt x="994" y="1010"/>
                    <a:pt x="1079" y="862"/>
                  </a:cubicBezTo>
                  <a:cubicBezTo>
                    <a:pt x="1195" y="720"/>
                    <a:pt x="1311" y="649"/>
                    <a:pt x="1428" y="649"/>
                  </a:cubicBezTo>
                  <a:close/>
                  <a:moveTo>
                    <a:pt x="1673" y="0"/>
                  </a:moveTo>
                  <a:cubicBezTo>
                    <a:pt x="1470" y="0"/>
                    <a:pt x="1230" y="128"/>
                    <a:pt x="952" y="482"/>
                  </a:cubicBezTo>
                  <a:cubicBezTo>
                    <a:pt x="846" y="609"/>
                    <a:pt x="740" y="778"/>
                    <a:pt x="635" y="926"/>
                  </a:cubicBezTo>
                  <a:cubicBezTo>
                    <a:pt x="508" y="1074"/>
                    <a:pt x="402" y="1201"/>
                    <a:pt x="296" y="1349"/>
                  </a:cubicBezTo>
                  <a:cubicBezTo>
                    <a:pt x="212" y="1476"/>
                    <a:pt x="106" y="1581"/>
                    <a:pt x="0" y="1708"/>
                  </a:cubicBezTo>
                  <a:lnTo>
                    <a:pt x="148" y="1814"/>
                  </a:lnTo>
                  <a:lnTo>
                    <a:pt x="317" y="1645"/>
                  </a:lnTo>
                  <a:cubicBezTo>
                    <a:pt x="529" y="1772"/>
                    <a:pt x="698" y="1899"/>
                    <a:pt x="931" y="2068"/>
                  </a:cubicBezTo>
                  <a:lnTo>
                    <a:pt x="1523" y="2512"/>
                  </a:lnTo>
                  <a:cubicBezTo>
                    <a:pt x="1755" y="2681"/>
                    <a:pt x="1882" y="2829"/>
                    <a:pt x="2052" y="2977"/>
                  </a:cubicBezTo>
                  <a:lnTo>
                    <a:pt x="1946" y="3189"/>
                  </a:lnTo>
                  <a:lnTo>
                    <a:pt x="2073" y="3294"/>
                  </a:lnTo>
                  <a:cubicBezTo>
                    <a:pt x="2200" y="3125"/>
                    <a:pt x="2327" y="2956"/>
                    <a:pt x="2432" y="2808"/>
                  </a:cubicBezTo>
                  <a:cubicBezTo>
                    <a:pt x="2559" y="2639"/>
                    <a:pt x="2686" y="2491"/>
                    <a:pt x="2813" y="2322"/>
                  </a:cubicBezTo>
                  <a:lnTo>
                    <a:pt x="2686" y="2237"/>
                  </a:lnTo>
                  <a:lnTo>
                    <a:pt x="2517" y="2385"/>
                  </a:lnTo>
                  <a:cubicBezTo>
                    <a:pt x="2305" y="2279"/>
                    <a:pt x="2136" y="2152"/>
                    <a:pt x="1904" y="1983"/>
                  </a:cubicBezTo>
                  <a:lnTo>
                    <a:pt x="1734" y="1835"/>
                  </a:lnTo>
                  <a:lnTo>
                    <a:pt x="1861" y="1666"/>
                  </a:lnTo>
                  <a:cubicBezTo>
                    <a:pt x="2221" y="1666"/>
                    <a:pt x="2898" y="1687"/>
                    <a:pt x="3363" y="1708"/>
                  </a:cubicBezTo>
                  <a:cubicBezTo>
                    <a:pt x="3490" y="1497"/>
                    <a:pt x="3638" y="1264"/>
                    <a:pt x="3807" y="1053"/>
                  </a:cubicBezTo>
                  <a:lnTo>
                    <a:pt x="3680" y="947"/>
                  </a:lnTo>
                  <a:lnTo>
                    <a:pt x="3574" y="1010"/>
                  </a:lnTo>
                  <a:cubicBezTo>
                    <a:pt x="3384" y="1032"/>
                    <a:pt x="2432" y="1074"/>
                    <a:pt x="2178" y="1074"/>
                  </a:cubicBezTo>
                  <a:cubicBezTo>
                    <a:pt x="2369" y="757"/>
                    <a:pt x="2327" y="376"/>
                    <a:pt x="2030" y="143"/>
                  </a:cubicBezTo>
                  <a:cubicBezTo>
                    <a:pt x="1928" y="58"/>
                    <a:pt x="1809" y="0"/>
                    <a:pt x="1673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1" name="Google Shape;1771;p27"/>
            <p:cNvSpPr/>
            <p:nvPr/>
          </p:nvSpPr>
          <p:spPr>
            <a:xfrm>
              <a:off x="2068600" y="3019825"/>
              <a:ext cx="82500" cy="75600"/>
            </a:xfrm>
            <a:custGeom>
              <a:avLst/>
              <a:gdLst/>
              <a:ahLst/>
              <a:cxnLst/>
              <a:rect l="l" t="t" r="r" b="b"/>
              <a:pathLst>
                <a:path w="3300" h="3024" extrusionOk="0">
                  <a:moveTo>
                    <a:pt x="1440" y="644"/>
                  </a:moveTo>
                  <a:cubicBezTo>
                    <a:pt x="1633" y="644"/>
                    <a:pt x="1845" y="709"/>
                    <a:pt x="2052" y="835"/>
                  </a:cubicBezTo>
                  <a:cubicBezTo>
                    <a:pt x="2538" y="1110"/>
                    <a:pt x="2750" y="1597"/>
                    <a:pt x="2496" y="2020"/>
                  </a:cubicBezTo>
                  <a:cubicBezTo>
                    <a:pt x="2350" y="2262"/>
                    <a:pt x="2121" y="2380"/>
                    <a:pt x="1860" y="2380"/>
                  </a:cubicBezTo>
                  <a:cubicBezTo>
                    <a:pt x="1667" y="2380"/>
                    <a:pt x="1455" y="2315"/>
                    <a:pt x="1248" y="2189"/>
                  </a:cubicBezTo>
                  <a:cubicBezTo>
                    <a:pt x="762" y="1914"/>
                    <a:pt x="550" y="1427"/>
                    <a:pt x="804" y="1004"/>
                  </a:cubicBezTo>
                  <a:cubicBezTo>
                    <a:pt x="950" y="762"/>
                    <a:pt x="1179" y="644"/>
                    <a:pt x="1440" y="644"/>
                  </a:cubicBezTo>
                  <a:close/>
                  <a:moveTo>
                    <a:pt x="1678" y="0"/>
                  </a:moveTo>
                  <a:cubicBezTo>
                    <a:pt x="1218" y="0"/>
                    <a:pt x="810" y="287"/>
                    <a:pt x="487" y="835"/>
                  </a:cubicBezTo>
                  <a:cubicBezTo>
                    <a:pt x="0" y="1639"/>
                    <a:pt x="233" y="2443"/>
                    <a:pt x="889" y="2802"/>
                  </a:cubicBezTo>
                  <a:cubicBezTo>
                    <a:pt x="1130" y="2951"/>
                    <a:pt x="1373" y="3024"/>
                    <a:pt x="1608" y="3024"/>
                  </a:cubicBezTo>
                  <a:cubicBezTo>
                    <a:pt x="2075" y="3024"/>
                    <a:pt x="2511" y="2737"/>
                    <a:pt x="2834" y="2189"/>
                  </a:cubicBezTo>
                  <a:cubicBezTo>
                    <a:pt x="3300" y="1385"/>
                    <a:pt x="3067" y="603"/>
                    <a:pt x="2411" y="222"/>
                  </a:cubicBezTo>
                  <a:cubicBezTo>
                    <a:pt x="2156" y="73"/>
                    <a:pt x="1911" y="0"/>
                    <a:pt x="1678" y="0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2" name="Google Shape;1772;p27"/>
            <p:cNvSpPr/>
            <p:nvPr/>
          </p:nvSpPr>
          <p:spPr>
            <a:xfrm>
              <a:off x="1609650" y="3428775"/>
              <a:ext cx="28575" cy="29650"/>
            </a:xfrm>
            <a:custGeom>
              <a:avLst/>
              <a:gdLst/>
              <a:ahLst/>
              <a:cxnLst/>
              <a:rect l="l" t="t" r="r" b="b"/>
              <a:pathLst>
                <a:path w="1143" h="1186" extrusionOk="0">
                  <a:moveTo>
                    <a:pt x="551" y="1"/>
                  </a:moveTo>
                  <a:cubicBezTo>
                    <a:pt x="254" y="1"/>
                    <a:pt x="1" y="276"/>
                    <a:pt x="1" y="593"/>
                  </a:cubicBezTo>
                  <a:cubicBezTo>
                    <a:pt x="1" y="910"/>
                    <a:pt x="254" y="1185"/>
                    <a:pt x="551" y="1185"/>
                  </a:cubicBezTo>
                  <a:cubicBezTo>
                    <a:pt x="868" y="1185"/>
                    <a:pt x="1143" y="910"/>
                    <a:pt x="1143" y="593"/>
                  </a:cubicBezTo>
                  <a:cubicBezTo>
                    <a:pt x="1143" y="276"/>
                    <a:pt x="868" y="1"/>
                    <a:pt x="551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3" name="Google Shape;1773;p27"/>
            <p:cNvSpPr/>
            <p:nvPr/>
          </p:nvSpPr>
          <p:spPr>
            <a:xfrm>
              <a:off x="1075100" y="2942875"/>
              <a:ext cx="28575" cy="29625"/>
            </a:xfrm>
            <a:custGeom>
              <a:avLst/>
              <a:gdLst/>
              <a:ahLst/>
              <a:cxnLst/>
              <a:rect l="l" t="t" r="r" b="b"/>
              <a:pathLst>
                <a:path w="1143" h="1185" extrusionOk="0">
                  <a:moveTo>
                    <a:pt x="572" y="1"/>
                  </a:moveTo>
                  <a:cubicBezTo>
                    <a:pt x="254" y="1"/>
                    <a:pt x="1" y="276"/>
                    <a:pt x="1" y="593"/>
                  </a:cubicBezTo>
                  <a:cubicBezTo>
                    <a:pt x="1" y="910"/>
                    <a:pt x="254" y="1185"/>
                    <a:pt x="572" y="1185"/>
                  </a:cubicBezTo>
                  <a:cubicBezTo>
                    <a:pt x="868" y="1185"/>
                    <a:pt x="1143" y="910"/>
                    <a:pt x="1143" y="593"/>
                  </a:cubicBezTo>
                  <a:cubicBezTo>
                    <a:pt x="1143" y="276"/>
                    <a:pt x="868" y="1"/>
                    <a:pt x="572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4" name="Google Shape;1774;p27"/>
            <p:cNvSpPr/>
            <p:nvPr/>
          </p:nvSpPr>
          <p:spPr>
            <a:xfrm>
              <a:off x="2146325" y="2942875"/>
              <a:ext cx="28575" cy="29625"/>
            </a:xfrm>
            <a:custGeom>
              <a:avLst/>
              <a:gdLst/>
              <a:ahLst/>
              <a:cxnLst/>
              <a:rect l="l" t="t" r="r" b="b"/>
              <a:pathLst>
                <a:path w="1143" h="1185" extrusionOk="0">
                  <a:moveTo>
                    <a:pt x="550" y="1"/>
                  </a:moveTo>
                  <a:cubicBezTo>
                    <a:pt x="254" y="1"/>
                    <a:pt x="0" y="276"/>
                    <a:pt x="0" y="593"/>
                  </a:cubicBezTo>
                  <a:cubicBezTo>
                    <a:pt x="0" y="910"/>
                    <a:pt x="254" y="1185"/>
                    <a:pt x="550" y="1185"/>
                  </a:cubicBezTo>
                  <a:cubicBezTo>
                    <a:pt x="889" y="1185"/>
                    <a:pt x="1142" y="910"/>
                    <a:pt x="1142" y="593"/>
                  </a:cubicBezTo>
                  <a:cubicBezTo>
                    <a:pt x="1142" y="276"/>
                    <a:pt x="889" y="1"/>
                    <a:pt x="550" y="1"/>
                  </a:cubicBezTo>
                  <a:close/>
                </a:path>
              </a:pathLst>
            </a:custGeom>
            <a:solidFill>
              <a:srgbClr val="0406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75" name="Google Shape;1775;p27"/>
          <p:cNvSpPr txBox="1">
            <a:spLocks noGrp="1"/>
          </p:cNvSpPr>
          <p:nvPr>
            <p:ph type="title"/>
          </p:nvPr>
        </p:nvSpPr>
        <p:spPr>
          <a:xfrm>
            <a:off x="3521167" y="1602200"/>
            <a:ext cx="4466400" cy="9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Narrow"/>
              <a:buNone/>
              <a:defRPr sz="4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776" name="Google Shape;1776;p27"/>
          <p:cNvSpPr txBox="1">
            <a:spLocks noGrp="1"/>
          </p:cNvSpPr>
          <p:nvPr>
            <p:ph type="subTitle" idx="1"/>
          </p:nvPr>
        </p:nvSpPr>
        <p:spPr>
          <a:xfrm>
            <a:off x="3521167" y="2733867"/>
            <a:ext cx="3210000" cy="3877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Narrow"/>
              <a:buNone/>
              <a:defRPr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7725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EC3BA-60E1-47E9-A11C-E770DA1FC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2F71BB-033B-4444-BA09-39A2B58A5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3A92BA-D70C-43A8-9B26-8DB75F4FE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3E9B6-4548-4C15-913C-895E02E2909B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C6A1B0-2134-4735-8AD3-1E2566DC8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9FCFED-0D79-40E1-AD43-2041D117D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DF046-AC5F-4EFB-8503-0FA9F3AA78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921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ABEC0-D0A2-4410-B22B-59F88B4DB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E8043-A40F-40AD-B1F1-28F077D02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BAE63-DAFA-4B4C-BC70-5159606B0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3E9B6-4548-4C15-913C-895E02E2909B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E272C3-A913-48C2-9CD0-3DADD77EB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63E94-544E-4328-8ADF-AC1AFD37C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DF046-AC5F-4EFB-8503-0FA9F3AA78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910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92341-28C8-4300-B130-F6A990BE1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7A8A-420D-4131-9C13-4FB43828C9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D2F096-20F6-4DFB-925B-BD0D5EF78E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2225A4-3269-44D0-8B89-6784F43C8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3E9B6-4548-4C15-913C-895E02E2909B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E15059-A6F4-4ED3-BF65-DDD918241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52F83C-7B73-44D7-8A39-E048B8765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DF046-AC5F-4EFB-8503-0FA9F3AA78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9341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9B9B5-74F6-48A9-BC23-7F09071CC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82FDB9-AFE4-4D05-A87C-1713186F62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1A9323-F9CD-4900-B8EE-3ACFB831A3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07372B-C391-40A7-B2D8-6184848D82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68A907-B378-462D-B265-A1989C561B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20AEC7-3EFB-4F5B-BDE3-8C6F16CD2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3E9B6-4548-4C15-913C-895E02E2909B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D53F25-B4BE-4F61-A7A4-B510EAE4E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1818-7149-412D-B17E-3F4F4C250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DF046-AC5F-4EFB-8503-0FA9F3AA78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119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EA676-777E-4365-9F65-5A3D771FB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B51AF6-BDD9-4046-A642-6E85AACEF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3E9B6-4548-4C15-913C-895E02E2909B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BEB591-3C24-426E-819E-780663F14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E316A2-FD22-407C-B0BF-17D113F63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DF046-AC5F-4EFB-8503-0FA9F3AA78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9828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411E38-E975-4F32-8CDB-ADCE43D54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3E9B6-4548-4C15-913C-895E02E2909B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47F6FC-D926-4B30-BE12-8BC0BB169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6BC552-7008-4563-971A-C66CE1625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DF046-AC5F-4EFB-8503-0FA9F3AA78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4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EFAC9-8854-41E8-82E7-84656FBED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BCC4F-514F-441F-B234-67AFA35DA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0D6FDA-3C8F-4DB2-A793-62A0FDDE5C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6AE2F1-6A31-4AED-AAF8-1094570B2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3E9B6-4548-4C15-913C-895E02E2909B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D623FD-6BC0-4F14-81B0-157F8B203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96C845-E8BF-4DDA-A96D-06C483B0D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DF046-AC5F-4EFB-8503-0FA9F3AA78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8286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F1BE7-80DF-4DCE-80CB-59FB85336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5963B2-8EF4-4C01-8552-D7D2CB8A04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809E59-90E7-482C-8C67-285F7892BB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4624F6-D984-46B6-932D-B973EE1FC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3E9B6-4548-4C15-913C-895E02E2909B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10285E-F681-4EE3-A9CF-DCA636730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685661-402F-444F-B3B3-2B35B3FD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DF046-AC5F-4EFB-8503-0FA9F3AA78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2592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38DFDE-159E-42FF-A705-6F8484141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7ADD47-8531-4532-968C-ED34F829E4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8E2E3-B025-41CC-8013-8FB3B96190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3E9B6-4548-4C15-913C-895E02E2909B}" type="datetimeFigureOut">
              <a:rPr lang="en-AU" smtClean="0"/>
              <a:t>6/11/2025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6A96D-66CF-4C78-AEF0-8AF05585D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8841AE-2406-4874-B391-E24F3154A5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DF046-AC5F-4EFB-8503-0FA9F3AA78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0731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  <p:sldLayoutId id="214748366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ollections.monash.ed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D65CE585-0E23-433D-A1BD-EBADA0B84991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56" t="15002" r="593" b="22577"/>
          <a:stretch/>
        </p:blipFill>
        <p:spPr>
          <a:xfrm>
            <a:off x="-1" y="0"/>
            <a:ext cx="12192001" cy="6857933"/>
          </a:xfrm>
        </p:spPr>
      </p:pic>
      <p:sp>
        <p:nvSpPr>
          <p:cNvPr id="2479" name="Google Shape;2479;p68"/>
          <p:cNvSpPr/>
          <p:nvPr/>
        </p:nvSpPr>
        <p:spPr>
          <a:xfrm>
            <a:off x="8312662" y="67"/>
            <a:ext cx="3879444" cy="6858091"/>
          </a:xfrm>
          <a:custGeom>
            <a:avLst/>
            <a:gdLst/>
            <a:ahLst/>
            <a:cxnLst/>
            <a:rect l="l" t="t" r="r" b="b"/>
            <a:pathLst>
              <a:path w="117654" h="207989" extrusionOk="0">
                <a:moveTo>
                  <a:pt x="9695" y="1602"/>
                </a:moveTo>
                <a:lnTo>
                  <a:pt x="9695" y="21115"/>
                </a:lnTo>
                <a:lnTo>
                  <a:pt x="7436" y="21115"/>
                </a:lnTo>
                <a:lnTo>
                  <a:pt x="7436" y="12776"/>
                </a:lnTo>
                <a:lnTo>
                  <a:pt x="6778" y="21115"/>
                </a:lnTo>
                <a:lnTo>
                  <a:pt x="4272" y="21115"/>
                </a:lnTo>
                <a:lnTo>
                  <a:pt x="3615" y="12776"/>
                </a:lnTo>
                <a:lnTo>
                  <a:pt x="3615" y="21115"/>
                </a:lnTo>
                <a:lnTo>
                  <a:pt x="1356" y="21115"/>
                </a:lnTo>
                <a:lnTo>
                  <a:pt x="1356" y="1602"/>
                </a:lnTo>
                <a:lnTo>
                  <a:pt x="4971" y="1602"/>
                </a:lnTo>
                <a:lnTo>
                  <a:pt x="5546" y="8216"/>
                </a:lnTo>
                <a:lnTo>
                  <a:pt x="6080" y="1602"/>
                </a:lnTo>
                <a:close/>
                <a:moveTo>
                  <a:pt x="19390" y="1602"/>
                </a:moveTo>
                <a:lnTo>
                  <a:pt x="19390" y="21115"/>
                </a:lnTo>
                <a:lnTo>
                  <a:pt x="17172" y="21115"/>
                </a:lnTo>
                <a:lnTo>
                  <a:pt x="17172" y="12776"/>
                </a:lnTo>
                <a:lnTo>
                  <a:pt x="16473" y="21115"/>
                </a:lnTo>
                <a:lnTo>
                  <a:pt x="13967" y="21115"/>
                </a:lnTo>
                <a:lnTo>
                  <a:pt x="13310" y="12776"/>
                </a:lnTo>
                <a:lnTo>
                  <a:pt x="13310" y="21115"/>
                </a:lnTo>
                <a:lnTo>
                  <a:pt x="11051" y="21115"/>
                </a:lnTo>
                <a:lnTo>
                  <a:pt x="11051" y="1602"/>
                </a:lnTo>
                <a:lnTo>
                  <a:pt x="14707" y="1602"/>
                </a:lnTo>
                <a:lnTo>
                  <a:pt x="15241" y="8216"/>
                </a:lnTo>
                <a:lnTo>
                  <a:pt x="15775" y="1602"/>
                </a:lnTo>
                <a:close/>
                <a:moveTo>
                  <a:pt x="29126" y="1602"/>
                </a:moveTo>
                <a:lnTo>
                  <a:pt x="29126" y="21115"/>
                </a:lnTo>
                <a:lnTo>
                  <a:pt x="26866" y="21115"/>
                </a:lnTo>
                <a:lnTo>
                  <a:pt x="26866" y="12776"/>
                </a:lnTo>
                <a:lnTo>
                  <a:pt x="26168" y="21115"/>
                </a:lnTo>
                <a:lnTo>
                  <a:pt x="23703" y="21115"/>
                </a:lnTo>
                <a:lnTo>
                  <a:pt x="23005" y="12776"/>
                </a:lnTo>
                <a:lnTo>
                  <a:pt x="23005" y="21115"/>
                </a:lnTo>
                <a:lnTo>
                  <a:pt x="20745" y="21115"/>
                </a:lnTo>
                <a:lnTo>
                  <a:pt x="20745" y="1602"/>
                </a:lnTo>
                <a:lnTo>
                  <a:pt x="24402" y="1602"/>
                </a:lnTo>
                <a:lnTo>
                  <a:pt x="24936" y="8216"/>
                </a:lnTo>
                <a:lnTo>
                  <a:pt x="25470" y="1602"/>
                </a:lnTo>
                <a:close/>
                <a:moveTo>
                  <a:pt x="38821" y="1602"/>
                </a:moveTo>
                <a:lnTo>
                  <a:pt x="38821" y="21115"/>
                </a:lnTo>
                <a:lnTo>
                  <a:pt x="36561" y="21115"/>
                </a:lnTo>
                <a:lnTo>
                  <a:pt x="36561" y="12776"/>
                </a:lnTo>
                <a:lnTo>
                  <a:pt x="35863" y="21115"/>
                </a:lnTo>
                <a:lnTo>
                  <a:pt x="33398" y="21115"/>
                </a:lnTo>
                <a:lnTo>
                  <a:pt x="32700" y="12776"/>
                </a:lnTo>
                <a:lnTo>
                  <a:pt x="32700" y="21115"/>
                </a:lnTo>
                <a:lnTo>
                  <a:pt x="30440" y="21115"/>
                </a:lnTo>
                <a:lnTo>
                  <a:pt x="30440" y="1602"/>
                </a:lnTo>
                <a:lnTo>
                  <a:pt x="34097" y="1602"/>
                </a:lnTo>
                <a:lnTo>
                  <a:pt x="34631" y="8216"/>
                </a:lnTo>
                <a:lnTo>
                  <a:pt x="35165" y="1602"/>
                </a:lnTo>
                <a:close/>
                <a:moveTo>
                  <a:pt x="48516" y="1602"/>
                </a:moveTo>
                <a:lnTo>
                  <a:pt x="48516" y="21115"/>
                </a:lnTo>
                <a:lnTo>
                  <a:pt x="46256" y="21115"/>
                </a:lnTo>
                <a:lnTo>
                  <a:pt x="46256" y="12776"/>
                </a:lnTo>
                <a:lnTo>
                  <a:pt x="45558" y="21115"/>
                </a:lnTo>
                <a:lnTo>
                  <a:pt x="43093" y="21115"/>
                </a:lnTo>
                <a:lnTo>
                  <a:pt x="42436" y="12776"/>
                </a:lnTo>
                <a:lnTo>
                  <a:pt x="42436" y="21115"/>
                </a:lnTo>
                <a:lnTo>
                  <a:pt x="40176" y="21115"/>
                </a:lnTo>
                <a:lnTo>
                  <a:pt x="40176" y="1602"/>
                </a:lnTo>
                <a:lnTo>
                  <a:pt x="43791" y="1602"/>
                </a:lnTo>
                <a:lnTo>
                  <a:pt x="44326" y="8216"/>
                </a:lnTo>
                <a:lnTo>
                  <a:pt x="44860" y="1602"/>
                </a:lnTo>
                <a:close/>
                <a:moveTo>
                  <a:pt x="58211" y="1602"/>
                </a:moveTo>
                <a:lnTo>
                  <a:pt x="58211" y="21115"/>
                </a:lnTo>
                <a:lnTo>
                  <a:pt x="55951" y="21115"/>
                </a:lnTo>
                <a:lnTo>
                  <a:pt x="55951" y="12776"/>
                </a:lnTo>
                <a:lnTo>
                  <a:pt x="55294" y="21115"/>
                </a:lnTo>
                <a:lnTo>
                  <a:pt x="52788" y="21115"/>
                </a:lnTo>
                <a:lnTo>
                  <a:pt x="52131" y="12776"/>
                </a:lnTo>
                <a:lnTo>
                  <a:pt x="52131" y="21115"/>
                </a:lnTo>
                <a:lnTo>
                  <a:pt x="49871" y="21115"/>
                </a:lnTo>
                <a:lnTo>
                  <a:pt x="49871" y="1602"/>
                </a:lnTo>
                <a:lnTo>
                  <a:pt x="53486" y="1602"/>
                </a:lnTo>
                <a:lnTo>
                  <a:pt x="54020" y="8216"/>
                </a:lnTo>
                <a:lnTo>
                  <a:pt x="54596" y="1602"/>
                </a:lnTo>
                <a:close/>
                <a:moveTo>
                  <a:pt x="67906" y="1602"/>
                </a:moveTo>
                <a:lnTo>
                  <a:pt x="67906" y="21115"/>
                </a:lnTo>
                <a:lnTo>
                  <a:pt x="65646" y="21115"/>
                </a:lnTo>
                <a:lnTo>
                  <a:pt x="65646" y="12776"/>
                </a:lnTo>
                <a:lnTo>
                  <a:pt x="64989" y="21115"/>
                </a:lnTo>
                <a:lnTo>
                  <a:pt x="62483" y="21115"/>
                </a:lnTo>
                <a:lnTo>
                  <a:pt x="61826" y="12776"/>
                </a:lnTo>
                <a:lnTo>
                  <a:pt x="61826" y="21115"/>
                </a:lnTo>
                <a:lnTo>
                  <a:pt x="59566" y="21115"/>
                </a:lnTo>
                <a:lnTo>
                  <a:pt x="59566" y="1602"/>
                </a:lnTo>
                <a:lnTo>
                  <a:pt x="63181" y="1602"/>
                </a:lnTo>
                <a:lnTo>
                  <a:pt x="63715" y="8216"/>
                </a:lnTo>
                <a:lnTo>
                  <a:pt x="64290" y="1602"/>
                </a:lnTo>
                <a:close/>
                <a:moveTo>
                  <a:pt x="77600" y="1602"/>
                </a:moveTo>
                <a:lnTo>
                  <a:pt x="77600" y="21115"/>
                </a:lnTo>
                <a:lnTo>
                  <a:pt x="75341" y="21115"/>
                </a:lnTo>
                <a:lnTo>
                  <a:pt x="75341" y="12776"/>
                </a:lnTo>
                <a:lnTo>
                  <a:pt x="74684" y="21115"/>
                </a:lnTo>
                <a:lnTo>
                  <a:pt x="72178" y="21115"/>
                </a:lnTo>
                <a:lnTo>
                  <a:pt x="71521" y="12776"/>
                </a:lnTo>
                <a:lnTo>
                  <a:pt x="71521" y="21115"/>
                </a:lnTo>
                <a:lnTo>
                  <a:pt x="69261" y="21115"/>
                </a:lnTo>
                <a:lnTo>
                  <a:pt x="69261" y="1602"/>
                </a:lnTo>
                <a:lnTo>
                  <a:pt x="72876" y="1602"/>
                </a:lnTo>
                <a:lnTo>
                  <a:pt x="73451" y="8216"/>
                </a:lnTo>
                <a:lnTo>
                  <a:pt x="73985" y="1602"/>
                </a:lnTo>
                <a:close/>
                <a:moveTo>
                  <a:pt x="87295" y="1602"/>
                </a:moveTo>
                <a:lnTo>
                  <a:pt x="87295" y="21115"/>
                </a:lnTo>
                <a:lnTo>
                  <a:pt x="85077" y="21115"/>
                </a:lnTo>
                <a:lnTo>
                  <a:pt x="85077" y="12776"/>
                </a:lnTo>
                <a:lnTo>
                  <a:pt x="84379" y="21115"/>
                </a:lnTo>
                <a:lnTo>
                  <a:pt x="81914" y="21115"/>
                </a:lnTo>
                <a:lnTo>
                  <a:pt x="81216" y="12776"/>
                </a:lnTo>
                <a:lnTo>
                  <a:pt x="81216" y="21115"/>
                </a:lnTo>
                <a:lnTo>
                  <a:pt x="78956" y="21115"/>
                </a:lnTo>
                <a:lnTo>
                  <a:pt x="78956" y="1602"/>
                </a:lnTo>
                <a:lnTo>
                  <a:pt x="82612" y="1602"/>
                </a:lnTo>
                <a:lnTo>
                  <a:pt x="83146" y="8216"/>
                </a:lnTo>
                <a:lnTo>
                  <a:pt x="83680" y="1602"/>
                </a:lnTo>
                <a:close/>
                <a:moveTo>
                  <a:pt x="96990" y="1602"/>
                </a:moveTo>
                <a:lnTo>
                  <a:pt x="96990" y="21115"/>
                </a:lnTo>
                <a:lnTo>
                  <a:pt x="94772" y="21115"/>
                </a:lnTo>
                <a:lnTo>
                  <a:pt x="94772" y="12776"/>
                </a:lnTo>
                <a:lnTo>
                  <a:pt x="94074" y="21115"/>
                </a:lnTo>
                <a:lnTo>
                  <a:pt x="91609" y="21115"/>
                </a:lnTo>
                <a:lnTo>
                  <a:pt x="90910" y="12776"/>
                </a:lnTo>
                <a:lnTo>
                  <a:pt x="90910" y="21115"/>
                </a:lnTo>
                <a:lnTo>
                  <a:pt x="88651" y="21115"/>
                </a:lnTo>
                <a:lnTo>
                  <a:pt x="88651" y="1602"/>
                </a:lnTo>
                <a:lnTo>
                  <a:pt x="92307" y="1602"/>
                </a:lnTo>
                <a:lnTo>
                  <a:pt x="92841" y="8216"/>
                </a:lnTo>
                <a:lnTo>
                  <a:pt x="93375" y="1602"/>
                </a:lnTo>
                <a:close/>
                <a:moveTo>
                  <a:pt x="106726" y="1602"/>
                </a:moveTo>
                <a:lnTo>
                  <a:pt x="106726" y="21115"/>
                </a:lnTo>
                <a:lnTo>
                  <a:pt x="104467" y="21115"/>
                </a:lnTo>
                <a:lnTo>
                  <a:pt x="104467" y="12776"/>
                </a:lnTo>
                <a:lnTo>
                  <a:pt x="103769" y="21115"/>
                </a:lnTo>
                <a:lnTo>
                  <a:pt x="101304" y="21115"/>
                </a:lnTo>
                <a:lnTo>
                  <a:pt x="100605" y="12776"/>
                </a:lnTo>
                <a:lnTo>
                  <a:pt x="100605" y="21115"/>
                </a:lnTo>
                <a:lnTo>
                  <a:pt x="98387" y="21115"/>
                </a:lnTo>
                <a:lnTo>
                  <a:pt x="98387" y="1602"/>
                </a:lnTo>
                <a:lnTo>
                  <a:pt x="102002" y="1602"/>
                </a:lnTo>
                <a:lnTo>
                  <a:pt x="102536" y="8216"/>
                </a:lnTo>
                <a:lnTo>
                  <a:pt x="103070" y="1602"/>
                </a:lnTo>
                <a:close/>
                <a:moveTo>
                  <a:pt x="116421" y="1602"/>
                </a:moveTo>
                <a:lnTo>
                  <a:pt x="116421" y="21115"/>
                </a:lnTo>
                <a:lnTo>
                  <a:pt x="114162" y="21115"/>
                </a:lnTo>
                <a:lnTo>
                  <a:pt x="114162" y="12776"/>
                </a:lnTo>
                <a:lnTo>
                  <a:pt x="113505" y="21115"/>
                </a:lnTo>
                <a:lnTo>
                  <a:pt x="110999" y="21115"/>
                </a:lnTo>
                <a:lnTo>
                  <a:pt x="110300" y="12776"/>
                </a:lnTo>
                <a:lnTo>
                  <a:pt x="110300" y="21115"/>
                </a:lnTo>
                <a:lnTo>
                  <a:pt x="108082" y="21115"/>
                </a:lnTo>
                <a:lnTo>
                  <a:pt x="108082" y="1602"/>
                </a:lnTo>
                <a:lnTo>
                  <a:pt x="111697" y="1602"/>
                </a:lnTo>
                <a:lnTo>
                  <a:pt x="112231" y="8216"/>
                </a:lnTo>
                <a:lnTo>
                  <a:pt x="112806" y="1602"/>
                </a:lnTo>
                <a:close/>
                <a:moveTo>
                  <a:pt x="9695" y="22183"/>
                </a:moveTo>
                <a:lnTo>
                  <a:pt x="9695" y="41696"/>
                </a:lnTo>
                <a:lnTo>
                  <a:pt x="7436" y="41696"/>
                </a:lnTo>
                <a:lnTo>
                  <a:pt x="7436" y="33357"/>
                </a:lnTo>
                <a:lnTo>
                  <a:pt x="6778" y="41696"/>
                </a:lnTo>
                <a:lnTo>
                  <a:pt x="4272" y="41696"/>
                </a:lnTo>
                <a:lnTo>
                  <a:pt x="3615" y="33357"/>
                </a:lnTo>
                <a:lnTo>
                  <a:pt x="3615" y="41696"/>
                </a:lnTo>
                <a:lnTo>
                  <a:pt x="1356" y="41696"/>
                </a:lnTo>
                <a:lnTo>
                  <a:pt x="1356" y="22183"/>
                </a:lnTo>
                <a:lnTo>
                  <a:pt x="4971" y="22183"/>
                </a:lnTo>
                <a:lnTo>
                  <a:pt x="5546" y="28797"/>
                </a:lnTo>
                <a:lnTo>
                  <a:pt x="6080" y="22183"/>
                </a:lnTo>
                <a:close/>
                <a:moveTo>
                  <a:pt x="19390" y="22183"/>
                </a:moveTo>
                <a:lnTo>
                  <a:pt x="19390" y="41696"/>
                </a:lnTo>
                <a:lnTo>
                  <a:pt x="17172" y="41696"/>
                </a:lnTo>
                <a:lnTo>
                  <a:pt x="17172" y="33357"/>
                </a:lnTo>
                <a:lnTo>
                  <a:pt x="16473" y="41696"/>
                </a:lnTo>
                <a:lnTo>
                  <a:pt x="13967" y="41696"/>
                </a:lnTo>
                <a:lnTo>
                  <a:pt x="13310" y="33357"/>
                </a:lnTo>
                <a:lnTo>
                  <a:pt x="13310" y="41696"/>
                </a:lnTo>
                <a:lnTo>
                  <a:pt x="11051" y="41696"/>
                </a:lnTo>
                <a:lnTo>
                  <a:pt x="11051" y="22183"/>
                </a:lnTo>
                <a:lnTo>
                  <a:pt x="14707" y="22183"/>
                </a:lnTo>
                <a:lnTo>
                  <a:pt x="15241" y="28797"/>
                </a:lnTo>
                <a:lnTo>
                  <a:pt x="15775" y="22183"/>
                </a:lnTo>
                <a:close/>
                <a:moveTo>
                  <a:pt x="29126" y="22183"/>
                </a:moveTo>
                <a:lnTo>
                  <a:pt x="29126" y="41696"/>
                </a:lnTo>
                <a:lnTo>
                  <a:pt x="26866" y="41696"/>
                </a:lnTo>
                <a:lnTo>
                  <a:pt x="26866" y="33357"/>
                </a:lnTo>
                <a:lnTo>
                  <a:pt x="26168" y="41696"/>
                </a:lnTo>
                <a:lnTo>
                  <a:pt x="23703" y="41696"/>
                </a:lnTo>
                <a:lnTo>
                  <a:pt x="23005" y="33357"/>
                </a:lnTo>
                <a:lnTo>
                  <a:pt x="23005" y="41696"/>
                </a:lnTo>
                <a:lnTo>
                  <a:pt x="20745" y="41696"/>
                </a:lnTo>
                <a:lnTo>
                  <a:pt x="20745" y="22183"/>
                </a:lnTo>
                <a:lnTo>
                  <a:pt x="24402" y="22183"/>
                </a:lnTo>
                <a:lnTo>
                  <a:pt x="24936" y="28797"/>
                </a:lnTo>
                <a:lnTo>
                  <a:pt x="25470" y="22183"/>
                </a:lnTo>
                <a:close/>
                <a:moveTo>
                  <a:pt x="38821" y="22183"/>
                </a:moveTo>
                <a:lnTo>
                  <a:pt x="38821" y="41696"/>
                </a:lnTo>
                <a:lnTo>
                  <a:pt x="36561" y="41696"/>
                </a:lnTo>
                <a:lnTo>
                  <a:pt x="36561" y="33357"/>
                </a:lnTo>
                <a:lnTo>
                  <a:pt x="35863" y="41696"/>
                </a:lnTo>
                <a:lnTo>
                  <a:pt x="33398" y="41696"/>
                </a:lnTo>
                <a:lnTo>
                  <a:pt x="32700" y="33357"/>
                </a:lnTo>
                <a:lnTo>
                  <a:pt x="32700" y="41696"/>
                </a:lnTo>
                <a:lnTo>
                  <a:pt x="30440" y="41696"/>
                </a:lnTo>
                <a:lnTo>
                  <a:pt x="30440" y="22183"/>
                </a:lnTo>
                <a:lnTo>
                  <a:pt x="34097" y="22183"/>
                </a:lnTo>
                <a:lnTo>
                  <a:pt x="34631" y="28797"/>
                </a:lnTo>
                <a:lnTo>
                  <a:pt x="35165" y="22183"/>
                </a:lnTo>
                <a:close/>
                <a:moveTo>
                  <a:pt x="48516" y="22183"/>
                </a:moveTo>
                <a:lnTo>
                  <a:pt x="48516" y="41696"/>
                </a:lnTo>
                <a:lnTo>
                  <a:pt x="46256" y="41696"/>
                </a:lnTo>
                <a:lnTo>
                  <a:pt x="46256" y="33357"/>
                </a:lnTo>
                <a:lnTo>
                  <a:pt x="45558" y="41696"/>
                </a:lnTo>
                <a:lnTo>
                  <a:pt x="43093" y="41696"/>
                </a:lnTo>
                <a:lnTo>
                  <a:pt x="42436" y="33357"/>
                </a:lnTo>
                <a:lnTo>
                  <a:pt x="42436" y="41696"/>
                </a:lnTo>
                <a:lnTo>
                  <a:pt x="40176" y="41696"/>
                </a:lnTo>
                <a:lnTo>
                  <a:pt x="40176" y="22183"/>
                </a:lnTo>
                <a:lnTo>
                  <a:pt x="43791" y="22183"/>
                </a:lnTo>
                <a:lnTo>
                  <a:pt x="44326" y="28797"/>
                </a:lnTo>
                <a:lnTo>
                  <a:pt x="44860" y="22183"/>
                </a:lnTo>
                <a:close/>
                <a:moveTo>
                  <a:pt x="58211" y="22183"/>
                </a:moveTo>
                <a:lnTo>
                  <a:pt x="58211" y="41696"/>
                </a:lnTo>
                <a:lnTo>
                  <a:pt x="55951" y="41696"/>
                </a:lnTo>
                <a:lnTo>
                  <a:pt x="55951" y="33357"/>
                </a:lnTo>
                <a:lnTo>
                  <a:pt x="55294" y="41696"/>
                </a:lnTo>
                <a:lnTo>
                  <a:pt x="52788" y="41696"/>
                </a:lnTo>
                <a:lnTo>
                  <a:pt x="52131" y="33357"/>
                </a:lnTo>
                <a:lnTo>
                  <a:pt x="52131" y="41696"/>
                </a:lnTo>
                <a:lnTo>
                  <a:pt x="49871" y="41696"/>
                </a:lnTo>
                <a:lnTo>
                  <a:pt x="49871" y="22183"/>
                </a:lnTo>
                <a:lnTo>
                  <a:pt x="53486" y="22183"/>
                </a:lnTo>
                <a:lnTo>
                  <a:pt x="54020" y="28797"/>
                </a:lnTo>
                <a:lnTo>
                  <a:pt x="54596" y="22183"/>
                </a:lnTo>
                <a:close/>
                <a:moveTo>
                  <a:pt x="67906" y="22183"/>
                </a:moveTo>
                <a:lnTo>
                  <a:pt x="67906" y="41696"/>
                </a:lnTo>
                <a:lnTo>
                  <a:pt x="65646" y="41696"/>
                </a:lnTo>
                <a:lnTo>
                  <a:pt x="65646" y="33357"/>
                </a:lnTo>
                <a:lnTo>
                  <a:pt x="64989" y="41696"/>
                </a:lnTo>
                <a:lnTo>
                  <a:pt x="62483" y="41696"/>
                </a:lnTo>
                <a:lnTo>
                  <a:pt x="61826" y="33357"/>
                </a:lnTo>
                <a:lnTo>
                  <a:pt x="61826" y="41696"/>
                </a:lnTo>
                <a:lnTo>
                  <a:pt x="59566" y="41696"/>
                </a:lnTo>
                <a:lnTo>
                  <a:pt x="59566" y="22183"/>
                </a:lnTo>
                <a:lnTo>
                  <a:pt x="63181" y="22183"/>
                </a:lnTo>
                <a:lnTo>
                  <a:pt x="63715" y="28797"/>
                </a:lnTo>
                <a:lnTo>
                  <a:pt x="64290" y="22183"/>
                </a:lnTo>
                <a:close/>
                <a:moveTo>
                  <a:pt x="77600" y="22183"/>
                </a:moveTo>
                <a:lnTo>
                  <a:pt x="77600" y="41696"/>
                </a:lnTo>
                <a:lnTo>
                  <a:pt x="75341" y="41696"/>
                </a:lnTo>
                <a:lnTo>
                  <a:pt x="75341" y="33357"/>
                </a:lnTo>
                <a:lnTo>
                  <a:pt x="74684" y="41696"/>
                </a:lnTo>
                <a:lnTo>
                  <a:pt x="72178" y="41696"/>
                </a:lnTo>
                <a:lnTo>
                  <a:pt x="71521" y="33357"/>
                </a:lnTo>
                <a:lnTo>
                  <a:pt x="71521" y="41696"/>
                </a:lnTo>
                <a:lnTo>
                  <a:pt x="69261" y="41696"/>
                </a:lnTo>
                <a:lnTo>
                  <a:pt x="69261" y="22183"/>
                </a:lnTo>
                <a:lnTo>
                  <a:pt x="72876" y="22183"/>
                </a:lnTo>
                <a:lnTo>
                  <a:pt x="73451" y="28797"/>
                </a:lnTo>
                <a:lnTo>
                  <a:pt x="73985" y="22183"/>
                </a:lnTo>
                <a:close/>
                <a:moveTo>
                  <a:pt x="87295" y="22183"/>
                </a:moveTo>
                <a:lnTo>
                  <a:pt x="87295" y="41696"/>
                </a:lnTo>
                <a:lnTo>
                  <a:pt x="85077" y="41696"/>
                </a:lnTo>
                <a:lnTo>
                  <a:pt x="85077" y="33357"/>
                </a:lnTo>
                <a:lnTo>
                  <a:pt x="84379" y="41696"/>
                </a:lnTo>
                <a:lnTo>
                  <a:pt x="81914" y="41696"/>
                </a:lnTo>
                <a:lnTo>
                  <a:pt x="81216" y="33357"/>
                </a:lnTo>
                <a:lnTo>
                  <a:pt x="81216" y="41696"/>
                </a:lnTo>
                <a:lnTo>
                  <a:pt x="78956" y="41696"/>
                </a:lnTo>
                <a:lnTo>
                  <a:pt x="78956" y="22183"/>
                </a:lnTo>
                <a:lnTo>
                  <a:pt x="82612" y="22183"/>
                </a:lnTo>
                <a:lnTo>
                  <a:pt x="83146" y="28797"/>
                </a:lnTo>
                <a:lnTo>
                  <a:pt x="83680" y="22183"/>
                </a:lnTo>
                <a:close/>
                <a:moveTo>
                  <a:pt x="96990" y="22183"/>
                </a:moveTo>
                <a:lnTo>
                  <a:pt x="96990" y="41696"/>
                </a:lnTo>
                <a:lnTo>
                  <a:pt x="94772" y="41696"/>
                </a:lnTo>
                <a:lnTo>
                  <a:pt x="94772" y="33357"/>
                </a:lnTo>
                <a:lnTo>
                  <a:pt x="94074" y="41696"/>
                </a:lnTo>
                <a:lnTo>
                  <a:pt x="91609" y="41696"/>
                </a:lnTo>
                <a:lnTo>
                  <a:pt x="90910" y="33357"/>
                </a:lnTo>
                <a:lnTo>
                  <a:pt x="90910" y="41696"/>
                </a:lnTo>
                <a:lnTo>
                  <a:pt x="88651" y="41696"/>
                </a:lnTo>
                <a:lnTo>
                  <a:pt x="88651" y="22183"/>
                </a:lnTo>
                <a:lnTo>
                  <a:pt x="92307" y="22183"/>
                </a:lnTo>
                <a:lnTo>
                  <a:pt x="92841" y="28797"/>
                </a:lnTo>
                <a:lnTo>
                  <a:pt x="93375" y="22183"/>
                </a:lnTo>
                <a:close/>
                <a:moveTo>
                  <a:pt x="106726" y="22183"/>
                </a:moveTo>
                <a:lnTo>
                  <a:pt x="106726" y="41696"/>
                </a:lnTo>
                <a:lnTo>
                  <a:pt x="104467" y="41696"/>
                </a:lnTo>
                <a:lnTo>
                  <a:pt x="104467" y="33357"/>
                </a:lnTo>
                <a:lnTo>
                  <a:pt x="103769" y="41696"/>
                </a:lnTo>
                <a:lnTo>
                  <a:pt x="101304" y="41696"/>
                </a:lnTo>
                <a:lnTo>
                  <a:pt x="100605" y="33357"/>
                </a:lnTo>
                <a:lnTo>
                  <a:pt x="100605" y="41696"/>
                </a:lnTo>
                <a:lnTo>
                  <a:pt x="98387" y="41696"/>
                </a:lnTo>
                <a:lnTo>
                  <a:pt x="98387" y="22183"/>
                </a:lnTo>
                <a:lnTo>
                  <a:pt x="102002" y="22183"/>
                </a:lnTo>
                <a:lnTo>
                  <a:pt x="102536" y="28797"/>
                </a:lnTo>
                <a:lnTo>
                  <a:pt x="103070" y="22183"/>
                </a:lnTo>
                <a:close/>
                <a:moveTo>
                  <a:pt x="116421" y="22183"/>
                </a:moveTo>
                <a:lnTo>
                  <a:pt x="116421" y="41696"/>
                </a:lnTo>
                <a:lnTo>
                  <a:pt x="114162" y="41696"/>
                </a:lnTo>
                <a:lnTo>
                  <a:pt x="114162" y="33357"/>
                </a:lnTo>
                <a:lnTo>
                  <a:pt x="113505" y="41696"/>
                </a:lnTo>
                <a:lnTo>
                  <a:pt x="110999" y="41696"/>
                </a:lnTo>
                <a:lnTo>
                  <a:pt x="110300" y="33357"/>
                </a:lnTo>
                <a:lnTo>
                  <a:pt x="110300" y="41696"/>
                </a:lnTo>
                <a:lnTo>
                  <a:pt x="108082" y="41696"/>
                </a:lnTo>
                <a:lnTo>
                  <a:pt x="108082" y="22183"/>
                </a:lnTo>
                <a:lnTo>
                  <a:pt x="111697" y="22183"/>
                </a:lnTo>
                <a:lnTo>
                  <a:pt x="112231" y="28797"/>
                </a:lnTo>
                <a:lnTo>
                  <a:pt x="112806" y="22183"/>
                </a:lnTo>
                <a:close/>
                <a:moveTo>
                  <a:pt x="9695" y="42764"/>
                </a:moveTo>
                <a:lnTo>
                  <a:pt x="9695" y="62278"/>
                </a:lnTo>
                <a:lnTo>
                  <a:pt x="7436" y="62278"/>
                </a:lnTo>
                <a:lnTo>
                  <a:pt x="7436" y="53938"/>
                </a:lnTo>
                <a:lnTo>
                  <a:pt x="6778" y="62278"/>
                </a:lnTo>
                <a:lnTo>
                  <a:pt x="4272" y="62278"/>
                </a:lnTo>
                <a:lnTo>
                  <a:pt x="3615" y="53938"/>
                </a:lnTo>
                <a:lnTo>
                  <a:pt x="3615" y="62278"/>
                </a:lnTo>
                <a:lnTo>
                  <a:pt x="1356" y="62278"/>
                </a:lnTo>
                <a:lnTo>
                  <a:pt x="1356" y="42764"/>
                </a:lnTo>
                <a:lnTo>
                  <a:pt x="4971" y="42764"/>
                </a:lnTo>
                <a:lnTo>
                  <a:pt x="5546" y="49378"/>
                </a:lnTo>
                <a:lnTo>
                  <a:pt x="6080" y="42764"/>
                </a:lnTo>
                <a:close/>
                <a:moveTo>
                  <a:pt x="19390" y="42764"/>
                </a:moveTo>
                <a:lnTo>
                  <a:pt x="19390" y="62278"/>
                </a:lnTo>
                <a:lnTo>
                  <a:pt x="17172" y="62278"/>
                </a:lnTo>
                <a:lnTo>
                  <a:pt x="17172" y="53938"/>
                </a:lnTo>
                <a:lnTo>
                  <a:pt x="16473" y="62278"/>
                </a:lnTo>
                <a:lnTo>
                  <a:pt x="13967" y="62278"/>
                </a:lnTo>
                <a:lnTo>
                  <a:pt x="13310" y="53938"/>
                </a:lnTo>
                <a:lnTo>
                  <a:pt x="13310" y="62278"/>
                </a:lnTo>
                <a:lnTo>
                  <a:pt x="11051" y="62278"/>
                </a:lnTo>
                <a:lnTo>
                  <a:pt x="11051" y="42764"/>
                </a:lnTo>
                <a:lnTo>
                  <a:pt x="14707" y="42764"/>
                </a:lnTo>
                <a:lnTo>
                  <a:pt x="15241" y="49378"/>
                </a:lnTo>
                <a:lnTo>
                  <a:pt x="15775" y="42764"/>
                </a:lnTo>
                <a:close/>
                <a:moveTo>
                  <a:pt x="29126" y="42764"/>
                </a:moveTo>
                <a:lnTo>
                  <a:pt x="29126" y="62278"/>
                </a:lnTo>
                <a:lnTo>
                  <a:pt x="26866" y="62278"/>
                </a:lnTo>
                <a:lnTo>
                  <a:pt x="26866" y="53938"/>
                </a:lnTo>
                <a:lnTo>
                  <a:pt x="26168" y="62278"/>
                </a:lnTo>
                <a:lnTo>
                  <a:pt x="23703" y="62278"/>
                </a:lnTo>
                <a:lnTo>
                  <a:pt x="23005" y="53938"/>
                </a:lnTo>
                <a:lnTo>
                  <a:pt x="23005" y="62278"/>
                </a:lnTo>
                <a:lnTo>
                  <a:pt x="20745" y="62278"/>
                </a:lnTo>
                <a:lnTo>
                  <a:pt x="20745" y="42764"/>
                </a:lnTo>
                <a:lnTo>
                  <a:pt x="24402" y="42764"/>
                </a:lnTo>
                <a:lnTo>
                  <a:pt x="24936" y="49378"/>
                </a:lnTo>
                <a:lnTo>
                  <a:pt x="25470" y="42764"/>
                </a:lnTo>
                <a:close/>
                <a:moveTo>
                  <a:pt x="38821" y="42764"/>
                </a:moveTo>
                <a:lnTo>
                  <a:pt x="38821" y="62278"/>
                </a:lnTo>
                <a:lnTo>
                  <a:pt x="36561" y="62278"/>
                </a:lnTo>
                <a:lnTo>
                  <a:pt x="36561" y="53938"/>
                </a:lnTo>
                <a:lnTo>
                  <a:pt x="35863" y="62278"/>
                </a:lnTo>
                <a:lnTo>
                  <a:pt x="33398" y="62278"/>
                </a:lnTo>
                <a:lnTo>
                  <a:pt x="32700" y="53938"/>
                </a:lnTo>
                <a:lnTo>
                  <a:pt x="32700" y="62278"/>
                </a:lnTo>
                <a:lnTo>
                  <a:pt x="30440" y="62278"/>
                </a:lnTo>
                <a:lnTo>
                  <a:pt x="30440" y="42764"/>
                </a:lnTo>
                <a:lnTo>
                  <a:pt x="34097" y="42764"/>
                </a:lnTo>
                <a:lnTo>
                  <a:pt x="34631" y="49378"/>
                </a:lnTo>
                <a:lnTo>
                  <a:pt x="35165" y="42764"/>
                </a:lnTo>
                <a:close/>
                <a:moveTo>
                  <a:pt x="48516" y="42764"/>
                </a:moveTo>
                <a:lnTo>
                  <a:pt x="48516" y="62278"/>
                </a:lnTo>
                <a:lnTo>
                  <a:pt x="46256" y="62278"/>
                </a:lnTo>
                <a:lnTo>
                  <a:pt x="46256" y="53938"/>
                </a:lnTo>
                <a:lnTo>
                  <a:pt x="45558" y="62278"/>
                </a:lnTo>
                <a:lnTo>
                  <a:pt x="43093" y="62278"/>
                </a:lnTo>
                <a:lnTo>
                  <a:pt x="42436" y="53938"/>
                </a:lnTo>
                <a:lnTo>
                  <a:pt x="42436" y="62278"/>
                </a:lnTo>
                <a:lnTo>
                  <a:pt x="40176" y="62278"/>
                </a:lnTo>
                <a:lnTo>
                  <a:pt x="40176" y="42764"/>
                </a:lnTo>
                <a:lnTo>
                  <a:pt x="43791" y="42764"/>
                </a:lnTo>
                <a:lnTo>
                  <a:pt x="44326" y="49378"/>
                </a:lnTo>
                <a:lnTo>
                  <a:pt x="44860" y="42764"/>
                </a:lnTo>
                <a:close/>
                <a:moveTo>
                  <a:pt x="58211" y="42764"/>
                </a:moveTo>
                <a:lnTo>
                  <a:pt x="58211" y="62278"/>
                </a:lnTo>
                <a:lnTo>
                  <a:pt x="55951" y="62278"/>
                </a:lnTo>
                <a:lnTo>
                  <a:pt x="55951" y="53938"/>
                </a:lnTo>
                <a:lnTo>
                  <a:pt x="55294" y="62278"/>
                </a:lnTo>
                <a:lnTo>
                  <a:pt x="52788" y="62278"/>
                </a:lnTo>
                <a:lnTo>
                  <a:pt x="52131" y="53938"/>
                </a:lnTo>
                <a:lnTo>
                  <a:pt x="52131" y="62278"/>
                </a:lnTo>
                <a:lnTo>
                  <a:pt x="49871" y="62278"/>
                </a:lnTo>
                <a:lnTo>
                  <a:pt x="49871" y="42764"/>
                </a:lnTo>
                <a:lnTo>
                  <a:pt x="53486" y="42764"/>
                </a:lnTo>
                <a:lnTo>
                  <a:pt x="54020" y="49378"/>
                </a:lnTo>
                <a:lnTo>
                  <a:pt x="54596" y="42764"/>
                </a:lnTo>
                <a:close/>
                <a:moveTo>
                  <a:pt x="67906" y="42764"/>
                </a:moveTo>
                <a:lnTo>
                  <a:pt x="67906" y="62278"/>
                </a:lnTo>
                <a:lnTo>
                  <a:pt x="65646" y="62278"/>
                </a:lnTo>
                <a:lnTo>
                  <a:pt x="65646" y="53938"/>
                </a:lnTo>
                <a:lnTo>
                  <a:pt x="64989" y="62278"/>
                </a:lnTo>
                <a:lnTo>
                  <a:pt x="62483" y="62278"/>
                </a:lnTo>
                <a:lnTo>
                  <a:pt x="61826" y="53938"/>
                </a:lnTo>
                <a:lnTo>
                  <a:pt x="61826" y="62278"/>
                </a:lnTo>
                <a:lnTo>
                  <a:pt x="59566" y="62278"/>
                </a:lnTo>
                <a:lnTo>
                  <a:pt x="59566" y="42764"/>
                </a:lnTo>
                <a:lnTo>
                  <a:pt x="63181" y="42764"/>
                </a:lnTo>
                <a:lnTo>
                  <a:pt x="63715" y="49378"/>
                </a:lnTo>
                <a:lnTo>
                  <a:pt x="64290" y="42764"/>
                </a:lnTo>
                <a:close/>
                <a:moveTo>
                  <a:pt x="77600" y="42764"/>
                </a:moveTo>
                <a:lnTo>
                  <a:pt x="77600" y="62278"/>
                </a:lnTo>
                <a:lnTo>
                  <a:pt x="75341" y="62278"/>
                </a:lnTo>
                <a:lnTo>
                  <a:pt x="75341" y="53938"/>
                </a:lnTo>
                <a:lnTo>
                  <a:pt x="74684" y="62278"/>
                </a:lnTo>
                <a:lnTo>
                  <a:pt x="72178" y="62278"/>
                </a:lnTo>
                <a:lnTo>
                  <a:pt x="71521" y="53938"/>
                </a:lnTo>
                <a:lnTo>
                  <a:pt x="71521" y="62278"/>
                </a:lnTo>
                <a:lnTo>
                  <a:pt x="69261" y="62278"/>
                </a:lnTo>
                <a:lnTo>
                  <a:pt x="69261" y="42764"/>
                </a:lnTo>
                <a:lnTo>
                  <a:pt x="72876" y="42764"/>
                </a:lnTo>
                <a:lnTo>
                  <a:pt x="73451" y="49378"/>
                </a:lnTo>
                <a:lnTo>
                  <a:pt x="73985" y="42764"/>
                </a:lnTo>
                <a:close/>
                <a:moveTo>
                  <a:pt x="87295" y="42764"/>
                </a:moveTo>
                <a:lnTo>
                  <a:pt x="87295" y="62278"/>
                </a:lnTo>
                <a:lnTo>
                  <a:pt x="85077" y="62278"/>
                </a:lnTo>
                <a:lnTo>
                  <a:pt x="85077" y="53938"/>
                </a:lnTo>
                <a:lnTo>
                  <a:pt x="84379" y="62278"/>
                </a:lnTo>
                <a:lnTo>
                  <a:pt x="81914" y="62278"/>
                </a:lnTo>
                <a:lnTo>
                  <a:pt x="81216" y="53938"/>
                </a:lnTo>
                <a:lnTo>
                  <a:pt x="81216" y="62278"/>
                </a:lnTo>
                <a:lnTo>
                  <a:pt x="78956" y="62278"/>
                </a:lnTo>
                <a:lnTo>
                  <a:pt x="78956" y="42764"/>
                </a:lnTo>
                <a:lnTo>
                  <a:pt x="82612" y="42764"/>
                </a:lnTo>
                <a:lnTo>
                  <a:pt x="83146" y="49378"/>
                </a:lnTo>
                <a:lnTo>
                  <a:pt x="83680" y="42764"/>
                </a:lnTo>
                <a:close/>
                <a:moveTo>
                  <a:pt x="96990" y="42764"/>
                </a:moveTo>
                <a:lnTo>
                  <a:pt x="96990" y="62278"/>
                </a:lnTo>
                <a:lnTo>
                  <a:pt x="94772" y="62278"/>
                </a:lnTo>
                <a:lnTo>
                  <a:pt x="94772" y="53938"/>
                </a:lnTo>
                <a:lnTo>
                  <a:pt x="94074" y="62278"/>
                </a:lnTo>
                <a:lnTo>
                  <a:pt x="91609" y="62278"/>
                </a:lnTo>
                <a:lnTo>
                  <a:pt x="90910" y="53938"/>
                </a:lnTo>
                <a:lnTo>
                  <a:pt x="90910" y="62278"/>
                </a:lnTo>
                <a:lnTo>
                  <a:pt x="88651" y="62278"/>
                </a:lnTo>
                <a:lnTo>
                  <a:pt x="88651" y="42764"/>
                </a:lnTo>
                <a:lnTo>
                  <a:pt x="92307" y="42764"/>
                </a:lnTo>
                <a:lnTo>
                  <a:pt x="92841" y="49378"/>
                </a:lnTo>
                <a:lnTo>
                  <a:pt x="93375" y="42764"/>
                </a:lnTo>
                <a:close/>
                <a:moveTo>
                  <a:pt x="106726" y="42764"/>
                </a:moveTo>
                <a:lnTo>
                  <a:pt x="106726" y="62278"/>
                </a:lnTo>
                <a:lnTo>
                  <a:pt x="104467" y="62278"/>
                </a:lnTo>
                <a:lnTo>
                  <a:pt x="104467" y="53938"/>
                </a:lnTo>
                <a:lnTo>
                  <a:pt x="103769" y="62278"/>
                </a:lnTo>
                <a:lnTo>
                  <a:pt x="101304" y="62278"/>
                </a:lnTo>
                <a:lnTo>
                  <a:pt x="100605" y="53938"/>
                </a:lnTo>
                <a:lnTo>
                  <a:pt x="100605" y="62278"/>
                </a:lnTo>
                <a:lnTo>
                  <a:pt x="98387" y="62278"/>
                </a:lnTo>
                <a:lnTo>
                  <a:pt x="98387" y="42764"/>
                </a:lnTo>
                <a:lnTo>
                  <a:pt x="102002" y="42764"/>
                </a:lnTo>
                <a:lnTo>
                  <a:pt x="102536" y="49378"/>
                </a:lnTo>
                <a:lnTo>
                  <a:pt x="103070" y="42764"/>
                </a:lnTo>
                <a:close/>
                <a:moveTo>
                  <a:pt x="116421" y="42764"/>
                </a:moveTo>
                <a:lnTo>
                  <a:pt x="116421" y="62278"/>
                </a:lnTo>
                <a:lnTo>
                  <a:pt x="114162" y="62278"/>
                </a:lnTo>
                <a:lnTo>
                  <a:pt x="114162" y="53938"/>
                </a:lnTo>
                <a:lnTo>
                  <a:pt x="113505" y="62278"/>
                </a:lnTo>
                <a:lnTo>
                  <a:pt x="110999" y="62278"/>
                </a:lnTo>
                <a:lnTo>
                  <a:pt x="110300" y="53938"/>
                </a:lnTo>
                <a:lnTo>
                  <a:pt x="110300" y="62278"/>
                </a:lnTo>
                <a:lnTo>
                  <a:pt x="108082" y="62278"/>
                </a:lnTo>
                <a:lnTo>
                  <a:pt x="108082" y="42764"/>
                </a:lnTo>
                <a:lnTo>
                  <a:pt x="111697" y="42764"/>
                </a:lnTo>
                <a:lnTo>
                  <a:pt x="112231" y="49378"/>
                </a:lnTo>
                <a:lnTo>
                  <a:pt x="112806" y="42764"/>
                </a:lnTo>
                <a:close/>
                <a:moveTo>
                  <a:pt x="9695" y="63346"/>
                </a:moveTo>
                <a:lnTo>
                  <a:pt x="9695" y="82859"/>
                </a:lnTo>
                <a:lnTo>
                  <a:pt x="7436" y="82859"/>
                </a:lnTo>
                <a:lnTo>
                  <a:pt x="7436" y="74519"/>
                </a:lnTo>
                <a:lnTo>
                  <a:pt x="6778" y="82859"/>
                </a:lnTo>
                <a:lnTo>
                  <a:pt x="4272" y="82859"/>
                </a:lnTo>
                <a:lnTo>
                  <a:pt x="3615" y="74519"/>
                </a:lnTo>
                <a:lnTo>
                  <a:pt x="3615" y="82859"/>
                </a:lnTo>
                <a:lnTo>
                  <a:pt x="1356" y="82859"/>
                </a:lnTo>
                <a:lnTo>
                  <a:pt x="1356" y="63346"/>
                </a:lnTo>
                <a:lnTo>
                  <a:pt x="4971" y="63346"/>
                </a:lnTo>
                <a:lnTo>
                  <a:pt x="5546" y="70001"/>
                </a:lnTo>
                <a:lnTo>
                  <a:pt x="6080" y="63346"/>
                </a:lnTo>
                <a:close/>
                <a:moveTo>
                  <a:pt x="19390" y="63346"/>
                </a:moveTo>
                <a:lnTo>
                  <a:pt x="19390" y="82859"/>
                </a:lnTo>
                <a:lnTo>
                  <a:pt x="17172" y="82859"/>
                </a:lnTo>
                <a:lnTo>
                  <a:pt x="17172" y="74519"/>
                </a:lnTo>
                <a:lnTo>
                  <a:pt x="16473" y="82859"/>
                </a:lnTo>
                <a:lnTo>
                  <a:pt x="13967" y="82859"/>
                </a:lnTo>
                <a:lnTo>
                  <a:pt x="13310" y="74519"/>
                </a:lnTo>
                <a:lnTo>
                  <a:pt x="13310" y="82859"/>
                </a:lnTo>
                <a:lnTo>
                  <a:pt x="11051" y="82859"/>
                </a:lnTo>
                <a:lnTo>
                  <a:pt x="11051" y="63346"/>
                </a:lnTo>
                <a:lnTo>
                  <a:pt x="14707" y="63346"/>
                </a:lnTo>
                <a:lnTo>
                  <a:pt x="15241" y="70001"/>
                </a:lnTo>
                <a:lnTo>
                  <a:pt x="15775" y="63346"/>
                </a:lnTo>
                <a:close/>
                <a:moveTo>
                  <a:pt x="29126" y="63346"/>
                </a:moveTo>
                <a:lnTo>
                  <a:pt x="29126" y="82859"/>
                </a:lnTo>
                <a:lnTo>
                  <a:pt x="26866" y="82859"/>
                </a:lnTo>
                <a:lnTo>
                  <a:pt x="26866" y="74519"/>
                </a:lnTo>
                <a:lnTo>
                  <a:pt x="26168" y="82859"/>
                </a:lnTo>
                <a:lnTo>
                  <a:pt x="23703" y="82859"/>
                </a:lnTo>
                <a:lnTo>
                  <a:pt x="23005" y="74519"/>
                </a:lnTo>
                <a:lnTo>
                  <a:pt x="23005" y="82859"/>
                </a:lnTo>
                <a:lnTo>
                  <a:pt x="20745" y="82859"/>
                </a:lnTo>
                <a:lnTo>
                  <a:pt x="20745" y="63346"/>
                </a:lnTo>
                <a:lnTo>
                  <a:pt x="24402" y="63346"/>
                </a:lnTo>
                <a:lnTo>
                  <a:pt x="24936" y="70001"/>
                </a:lnTo>
                <a:lnTo>
                  <a:pt x="25470" y="63346"/>
                </a:lnTo>
                <a:close/>
                <a:moveTo>
                  <a:pt x="38821" y="63346"/>
                </a:moveTo>
                <a:lnTo>
                  <a:pt x="38821" y="82859"/>
                </a:lnTo>
                <a:lnTo>
                  <a:pt x="36561" y="82859"/>
                </a:lnTo>
                <a:lnTo>
                  <a:pt x="36561" y="74519"/>
                </a:lnTo>
                <a:lnTo>
                  <a:pt x="35863" y="82859"/>
                </a:lnTo>
                <a:lnTo>
                  <a:pt x="33398" y="82859"/>
                </a:lnTo>
                <a:lnTo>
                  <a:pt x="32700" y="74519"/>
                </a:lnTo>
                <a:lnTo>
                  <a:pt x="32700" y="82859"/>
                </a:lnTo>
                <a:lnTo>
                  <a:pt x="30440" y="82859"/>
                </a:lnTo>
                <a:lnTo>
                  <a:pt x="30440" y="63346"/>
                </a:lnTo>
                <a:lnTo>
                  <a:pt x="34097" y="63346"/>
                </a:lnTo>
                <a:lnTo>
                  <a:pt x="34631" y="70001"/>
                </a:lnTo>
                <a:lnTo>
                  <a:pt x="35165" y="63346"/>
                </a:lnTo>
                <a:close/>
                <a:moveTo>
                  <a:pt x="48516" y="63346"/>
                </a:moveTo>
                <a:lnTo>
                  <a:pt x="48516" y="82859"/>
                </a:lnTo>
                <a:lnTo>
                  <a:pt x="46256" y="82859"/>
                </a:lnTo>
                <a:lnTo>
                  <a:pt x="46256" y="74519"/>
                </a:lnTo>
                <a:lnTo>
                  <a:pt x="45558" y="82859"/>
                </a:lnTo>
                <a:lnTo>
                  <a:pt x="43093" y="82859"/>
                </a:lnTo>
                <a:lnTo>
                  <a:pt x="42436" y="74519"/>
                </a:lnTo>
                <a:lnTo>
                  <a:pt x="42436" y="82859"/>
                </a:lnTo>
                <a:lnTo>
                  <a:pt x="40176" y="82859"/>
                </a:lnTo>
                <a:lnTo>
                  <a:pt x="40176" y="63346"/>
                </a:lnTo>
                <a:lnTo>
                  <a:pt x="43791" y="63346"/>
                </a:lnTo>
                <a:lnTo>
                  <a:pt x="44326" y="70001"/>
                </a:lnTo>
                <a:lnTo>
                  <a:pt x="44860" y="63346"/>
                </a:lnTo>
                <a:close/>
                <a:moveTo>
                  <a:pt x="58211" y="63346"/>
                </a:moveTo>
                <a:lnTo>
                  <a:pt x="58211" y="82859"/>
                </a:lnTo>
                <a:lnTo>
                  <a:pt x="55951" y="82859"/>
                </a:lnTo>
                <a:lnTo>
                  <a:pt x="55951" y="74519"/>
                </a:lnTo>
                <a:lnTo>
                  <a:pt x="55294" y="82859"/>
                </a:lnTo>
                <a:lnTo>
                  <a:pt x="52788" y="82859"/>
                </a:lnTo>
                <a:lnTo>
                  <a:pt x="52131" y="74519"/>
                </a:lnTo>
                <a:lnTo>
                  <a:pt x="52131" y="82859"/>
                </a:lnTo>
                <a:lnTo>
                  <a:pt x="49871" y="82859"/>
                </a:lnTo>
                <a:lnTo>
                  <a:pt x="49871" y="63346"/>
                </a:lnTo>
                <a:lnTo>
                  <a:pt x="53486" y="63346"/>
                </a:lnTo>
                <a:lnTo>
                  <a:pt x="54020" y="70001"/>
                </a:lnTo>
                <a:lnTo>
                  <a:pt x="54596" y="63346"/>
                </a:lnTo>
                <a:close/>
                <a:moveTo>
                  <a:pt x="67906" y="63346"/>
                </a:moveTo>
                <a:lnTo>
                  <a:pt x="67906" y="82859"/>
                </a:lnTo>
                <a:lnTo>
                  <a:pt x="65646" y="82859"/>
                </a:lnTo>
                <a:lnTo>
                  <a:pt x="65646" y="74519"/>
                </a:lnTo>
                <a:lnTo>
                  <a:pt x="64989" y="82859"/>
                </a:lnTo>
                <a:lnTo>
                  <a:pt x="62483" y="82859"/>
                </a:lnTo>
                <a:lnTo>
                  <a:pt x="61826" y="74519"/>
                </a:lnTo>
                <a:lnTo>
                  <a:pt x="61826" y="82859"/>
                </a:lnTo>
                <a:lnTo>
                  <a:pt x="59566" y="82859"/>
                </a:lnTo>
                <a:lnTo>
                  <a:pt x="59566" y="63346"/>
                </a:lnTo>
                <a:lnTo>
                  <a:pt x="63181" y="63346"/>
                </a:lnTo>
                <a:lnTo>
                  <a:pt x="63715" y="70001"/>
                </a:lnTo>
                <a:lnTo>
                  <a:pt x="64290" y="63346"/>
                </a:lnTo>
                <a:close/>
                <a:moveTo>
                  <a:pt x="77600" y="63346"/>
                </a:moveTo>
                <a:lnTo>
                  <a:pt x="77600" y="82859"/>
                </a:lnTo>
                <a:lnTo>
                  <a:pt x="75341" y="82859"/>
                </a:lnTo>
                <a:lnTo>
                  <a:pt x="75341" y="74519"/>
                </a:lnTo>
                <a:lnTo>
                  <a:pt x="74684" y="82859"/>
                </a:lnTo>
                <a:lnTo>
                  <a:pt x="72178" y="82859"/>
                </a:lnTo>
                <a:lnTo>
                  <a:pt x="71521" y="74519"/>
                </a:lnTo>
                <a:lnTo>
                  <a:pt x="71521" y="82859"/>
                </a:lnTo>
                <a:lnTo>
                  <a:pt x="69261" y="82859"/>
                </a:lnTo>
                <a:lnTo>
                  <a:pt x="69261" y="63346"/>
                </a:lnTo>
                <a:lnTo>
                  <a:pt x="72876" y="63346"/>
                </a:lnTo>
                <a:lnTo>
                  <a:pt x="73451" y="70001"/>
                </a:lnTo>
                <a:lnTo>
                  <a:pt x="73985" y="63346"/>
                </a:lnTo>
                <a:close/>
                <a:moveTo>
                  <a:pt x="87295" y="63346"/>
                </a:moveTo>
                <a:lnTo>
                  <a:pt x="87295" y="82859"/>
                </a:lnTo>
                <a:lnTo>
                  <a:pt x="85077" y="82859"/>
                </a:lnTo>
                <a:lnTo>
                  <a:pt x="85077" y="74519"/>
                </a:lnTo>
                <a:lnTo>
                  <a:pt x="84379" y="82859"/>
                </a:lnTo>
                <a:lnTo>
                  <a:pt x="81914" y="82859"/>
                </a:lnTo>
                <a:lnTo>
                  <a:pt x="81216" y="74519"/>
                </a:lnTo>
                <a:lnTo>
                  <a:pt x="81216" y="82859"/>
                </a:lnTo>
                <a:lnTo>
                  <a:pt x="78956" y="82859"/>
                </a:lnTo>
                <a:lnTo>
                  <a:pt x="78956" y="63346"/>
                </a:lnTo>
                <a:lnTo>
                  <a:pt x="82612" y="63346"/>
                </a:lnTo>
                <a:lnTo>
                  <a:pt x="83146" y="70001"/>
                </a:lnTo>
                <a:lnTo>
                  <a:pt x="83680" y="63346"/>
                </a:lnTo>
                <a:close/>
                <a:moveTo>
                  <a:pt x="96990" y="63346"/>
                </a:moveTo>
                <a:lnTo>
                  <a:pt x="96990" y="82859"/>
                </a:lnTo>
                <a:lnTo>
                  <a:pt x="94772" y="82859"/>
                </a:lnTo>
                <a:lnTo>
                  <a:pt x="94772" y="74519"/>
                </a:lnTo>
                <a:lnTo>
                  <a:pt x="94074" y="82859"/>
                </a:lnTo>
                <a:lnTo>
                  <a:pt x="91609" y="82859"/>
                </a:lnTo>
                <a:lnTo>
                  <a:pt x="90910" y="74519"/>
                </a:lnTo>
                <a:lnTo>
                  <a:pt x="90910" y="82859"/>
                </a:lnTo>
                <a:lnTo>
                  <a:pt x="88651" y="82859"/>
                </a:lnTo>
                <a:lnTo>
                  <a:pt x="88651" y="63346"/>
                </a:lnTo>
                <a:lnTo>
                  <a:pt x="92307" y="63346"/>
                </a:lnTo>
                <a:lnTo>
                  <a:pt x="92841" y="70001"/>
                </a:lnTo>
                <a:lnTo>
                  <a:pt x="93375" y="63346"/>
                </a:lnTo>
                <a:close/>
                <a:moveTo>
                  <a:pt x="106726" y="63346"/>
                </a:moveTo>
                <a:lnTo>
                  <a:pt x="106726" y="82859"/>
                </a:lnTo>
                <a:lnTo>
                  <a:pt x="104467" y="82859"/>
                </a:lnTo>
                <a:lnTo>
                  <a:pt x="104467" y="74519"/>
                </a:lnTo>
                <a:lnTo>
                  <a:pt x="103769" y="82859"/>
                </a:lnTo>
                <a:lnTo>
                  <a:pt x="101304" y="82859"/>
                </a:lnTo>
                <a:lnTo>
                  <a:pt x="100605" y="74519"/>
                </a:lnTo>
                <a:lnTo>
                  <a:pt x="100605" y="82859"/>
                </a:lnTo>
                <a:lnTo>
                  <a:pt x="98387" y="82859"/>
                </a:lnTo>
                <a:lnTo>
                  <a:pt x="98387" y="63346"/>
                </a:lnTo>
                <a:lnTo>
                  <a:pt x="102002" y="63346"/>
                </a:lnTo>
                <a:lnTo>
                  <a:pt x="102536" y="70001"/>
                </a:lnTo>
                <a:lnTo>
                  <a:pt x="103070" y="63346"/>
                </a:lnTo>
                <a:close/>
                <a:moveTo>
                  <a:pt x="116421" y="63346"/>
                </a:moveTo>
                <a:lnTo>
                  <a:pt x="116421" y="82859"/>
                </a:lnTo>
                <a:lnTo>
                  <a:pt x="114162" y="82859"/>
                </a:lnTo>
                <a:lnTo>
                  <a:pt x="114162" y="74519"/>
                </a:lnTo>
                <a:lnTo>
                  <a:pt x="113505" y="82859"/>
                </a:lnTo>
                <a:lnTo>
                  <a:pt x="110999" y="82859"/>
                </a:lnTo>
                <a:lnTo>
                  <a:pt x="110300" y="74519"/>
                </a:lnTo>
                <a:lnTo>
                  <a:pt x="110300" y="82859"/>
                </a:lnTo>
                <a:lnTo>
                  <a:pt x="108082" y="82859"/>
                </a:lnTo>
                <a:lnTo>
                  <a:pt x="108082" y="63346"/>
                </a:lnTo>
                <a:lnTo>
                  <a:pt x="111697" y="63346"/>
                </a:lnTo>
                <a:lnTo>
                  <a:pt x="112231" y="70001"/>
                </a:lnTo>
                <a:lnTo>
                  <a:pt x="112806" y="63346"/>
                </a:lnTo>
                <a:close/>
                <a:moveTo>
                  <a:pt x="9695" y="83927"/>
                </a:moveTo>
                <a:lnTo>
                  <a:pt x="9695" y="103440"/>
                </a:lnTo>
                <a:lnTo>
                  <a:pt x="7436" y="103440"/>
                </a:lnTo>
                <a:lnTo>
                  <a:pt x="7436" y="95142"/>
                </a:lnTo>
                <a:lnTo>
                  <a:pt x="6778" y="103440"/>
                </a:lnTo>
                <a:lnTo>
                  <a:pt x="4272" y="103440"/>
                </a:lnTo>
                <a:lnTo>
                  <a:pt x="3615" y="95142"/>
                </a:lnTo>
                <a:lnTo>
                  <a:pt x="3615" y="103440"/>
                </a:lnTo>
                <a:lnTo>
                  <a:pt x="1356" y="103440"/>
                </a:lnTo>
                <a:lnTo>
                  <a:pt x="1356" y="83927"/>
                </a:lnTo>
                <a:lnTo>
                  <a:pt x="4971" y="83927"/>
                </a:lnTo>
                <a:lnTo>
                  <a:pt x="5546" y="90582"/>
                </a:lnTo>
                <a:lnTo>
                  <a:pt x="6080" y="83927"/>
                </a:lnTo>
                <a:close/>
                <a:moveTo>
                  <a:pt x="19390" y="83927"/>
                </a:moveTo>
                <a:lnTo>
                  <a:pt x="19390" y="103440"/>
                </a:lnTo>
                <a:lnTo>
                  <a:pt x="17172" y="103440"/>
                </a:lnTo>
                <a:lnTo>
                  <a:pt x="17172" y="95142"/>
                </a:lnTo>
                <a:lnTo>
                  <a:pt x="16473" y="103440"/>
                </a:lnTo>
                <a:lnTo>
                  <a:pt x="13967" y="103440"/>
                </a:lnTo>
                <a:lnTo>
                  <a:pt x="13310" y="95142"/>
                </a:lnTo>
                <a:lnTo>
                  <a:pt x="13310" y="103440"/>
                </a:lnTo>
                <a:lnTo>
                  <a:pt x="11051" y="103440"/>
                </a:lnTo>
                <a:lnTo>
                  <a:pt x="11051" y="83927"/>
                </a:lnTo>
                <a:lnTo>
                  <a:pt x="14707" y="83927"/>
                </a:lnTo>
                <a:lnTo>
                  <a:pt x="15241" y="90582"/>
                </a:lnTo>
                <a:lnTo>
                  <a:pt x="15775" y="83927"/>
                </a:lnTo>
                <a:close/>
                <a:moveTo>
                  <a:pt x="29126" y="83927"/>
                </a:moveTo>
                <a:lnTo>
                  <a:pt x="29126" y="103440"/>
                </a:lnTo>
                <a:lnTo>
                  <a:pt x="26866" y="103440"/>
                </a:lnTo>
                <a:lnTo>
                  <a:pt x="26866" y="95142"/>
                </a:lnTo>
                <a:lnTo>
                  <a:pt x="26168" y="103440"/>
                </a:lnTo>
                <a:lnTo>
                  <a:pt x="23703" y="103440"/>
                </a:lnTo>
                <a:lnTo>
                  <a:pt x="23005" y="95142"/>
                </a:lnTo>
                <a:lnTo>
                  <a:pt x="23005" y="103440"/>
                </a:lnTo>
                <a:lnTo>
                  <a:pt x="20745" y="103440"/>
                </a:lnTo>
                <a:lnTo>
                  <a:pt x="20745" y="83927"/>
                </a:lnTo>
                <a:lnTo>
                  <a:pt x="24402" y="83927"/>
                </a:lnTo>
                <a:lnTo>
                  <a:pt x="24936" y="90582"/>
                </a:lnTo>
                <a:lnTo>
                  <a:pt x="25470" y="83927"/>
                </a:lnTo>
                <a:close/>
                <a:moveTo>
                  <a:pt x="38821" y="83927"/>
                </a:moveTo>
                <a:lnTo>
                  <a:pt x="38821" y="103440"/>
                </a:lnTo>
                <a:lnTo>
                  <a:pt x="36561" y="103440"/>
                </a:lnTo>
                <a:lnTo>
                  <a:pt x="36561" y="95142"/>
                </a:lnTo>
                <a:lnTo>
                  <a:pt x="35863" y="103440"/>
                </a:lnTo>
                <a:lnTo>
                  <a:pt x="33398" y="103440"/>
                </a:lnTo>
                <a:lnTo>
                  <a:pt x="32700" y="95142"/>
                </a:lnTo>
                <a:lnTo>
                  <a:pt x="32700" y="103440"/>
                </a:lnTo>
                <a:lnTo>
                  <a:pt x="30440" y="103440"/>
                </a:lnTo>
                <a:lnTo>
                  <a:pt x="30440" y="83927"/>
                </a:lnTo>
                <a:lnTo>
                  <a:pt x="34097" y="83927"/>
                </a:lnTo>
                <a:lnTo>
                  <a:pt x="34631" y="90582"/>
                </a:lnTo>
                <a:lnTo>
                  <a:pt x="35165" y="83927"/>
                </a:lnTo>
                <a:close/>
                <a:moveTo>
                  <a:pt x="48516" y="83927"/>
                </a:moveTo>
                <a:lnTo>
                  <a:pt x="48516" y="103440"/>
                </a:lnTo>
                <a:lnTo>
                  <a:pt x="46256" y="103440"/>
                </a:lnTo>
                <a:lnTo>
                  <a:pt x="46256" y="95142"/>
                </a:lnTo>
                <a:lnTo>
                  <a:pt x="45558" y="103440"/>
                </a:lnTo>
                <a:lnTo>
                  <a:pt x="43093" y="103440"/>
                </a:lnTo>
                <a:lnTo>
                  <a:pt x="42436" y="95142"/>
                </a:lnTo>
                <a:lnTo>
                  <a:pt x="42436" y="103440"/>
                </a:lnTo>
                <a:lnTo>
                  <a:pt x="40176" y="103440"/>
                </a:lnTo>
                <a:lnTo>
                  <a:pt x="40176" y="83927"/>
                </a:lnTo>
                <a:lnTo>
                  <a:pt x="43791" y="83927"/>
                </a:lnTo>
                <a:lnTo>
                  <a:pt x="44326" y="90582"/>
                </a:lnTo>
                <a:lnTo>
                  <a:pt x="44860" y="83927"/>
                </a:lnTo>
                <a:close/>
                <a:moveTo>
                  <a:pt x="58211" y="83927"/>
                </a:moveTo>
                <a:lnTo>
                  <a:pt x="58211" y="103440"/>
                </a:lnTo>
                <a:lnTo>
                  <a:pt x="55951" y="103440"/>
                </a:lnTo>
                <a:lnTo>
                  <a:pt x="55951" y="95142"/>
                </a:lnTo>
                <a:lnTo>
                  <a:pt x="55294" y="103440"/>
                </a:lnTo>
                <a:lnTo>
                  <a:pt x="52788" y="103440"/>
                </a:lnTo>
                <a:lnTo>
                  <a:pt x="52131" y="95142"/>
                </a:lnTo>
                <a:lnTo>
                  <a:pt x="52131" y="103440"/>
                </a:lnTo>
                <a:lnTo>
                  <a:pt x="49871" y="103440"/>
                </a:lnTo>
                <a:lnTo>
                  <a:pt x="49871" y="83927"/>
                </a:lnTo>
                <a:lnTo>
                  <a:pt x="53486" y="83927"/>
                </a:lnTo>
                <a:lnTo>
                  <a:pt x="54020" y="90582"/>
                </a:lnTo>
                <a:lnTo>
                  <a:pt x="54596" y="83927"/>
                </a:lnTo>
                <a:close/>
                <a:moveTo>
                  <a:pt x="67906" y="83927"/>
                </a:moveTo>
                <a:lnTo>
                  <a:pt x="67906" y="103440"/>
                </a:lnTo>
                <a:lnTo>
                  <a:pt x="65646" y="103440"/>
                </a:lnTo>
                <a:lnTo>
                  <a:pt x="65646" y="95142"/>
                </a:lnTo>
                <a:lnTo>
                  <a:pt x="64989" y="103440"/>
                </a:lnTo>
                <a:lnTo>
                  <a:pt x="62483" y="103440"/>
                </a:lnTo>
                <a:lnTo>
                  <a:pt x="61826" y="95142"/>
                </a:lnTo>
                <a:lnTo>
                  <a:pt x="61826" y="103440"/>
                </a:lnTo>
                <a:lnTo>
                  <a:pt x="59566" y="103440"/>
                </a:lnTo>
                <a:lnTo>
                  <a:pt x="59566" y="83927"/>
                </a:lnTo>
                <a:lnTo>
                  <a:pt x="63181" y="83927"/>
                </a:lnTo>
                <a:lnTo>
                  <a:pt x="63715" y="90582"/>
                </a:lnTo>
                <a:lnTo>
                  <a:pt x="64290" y="83927"/>
                </a:lnTo>
                <a:close/>
                <a:moveTo>
                  <a:pt x="77600" y="83927"/>
                </a:moveTo>
                <a:lnTo>
                  <a:pt x="77600" y="103440"/>
                </a:lnTo>
                <a:lnTo>
                  <a:pt x="75341" y="103440"/>
                </a:lnTo>
                <a:lnTo>
                  <a:pt x="75341" y="95142"/>
                </a:lnTo>
                <a:lnTo>
                  <a:pt x="74684" y="103440"/>
                </a:lnTo>
                <a:lnTo>
                  <a:pt x="72178" y="103440"/>
                </a:lnTo>
                <a:lnTo>
                  <a:pt x="71521" y="95142"/>
                </a:lnTo>
                <a:lnTo>
                  <a:pt x="71521" y="103440"/>
                </a:lnTo>
                <a:lnTo>
                  <a:pt x="69261" y="103440"/>
                </a:lnTo>
                <a:lnTo>
                  <a:pt x="69261" y="83927"/>
                </a:lnTo>
                <a:lnTo>
                  <a:pt x="72876" y="83927"/>
                </a:lnTo>
                <a:lnTo>
                  <a:pt x="73451" y="90582"/>
                </a:lnTo>
                <a:lnTo>
                  <a:pt x="73985" y="83927"/>
                </a:lnTo>
                <a:close/>
                <a:moveTo>
                  <a:pt x="87295" y="83927"/>
                </a:moveTo>
                <a:lnTo>
                  <a:pt x="87295" y="103440"/>
                </a:lnTo>
                <a:lnTo>
                  <a:pt x="85077" y="103440"/>
                </a:lnTo>
                <a:lnTo>
                  <a:pt x="85077" y="95142"/>
                </a:lnTo>
                <a:lnTo>
                  <a:pt x="84379" y="103440"/>
                </a:lnTo>
                <a:lnTo>
                  <a:pt x="81914" y="103440"/>
                </a:lnTo>
                <a:lnTo>
                  <a:pt x="81216" y="95142"/>
                </a:lnTo>
                <a:lnTo>
                  <a:pt x="81216" y="103440"/>
                </a:lnTo>
                <a:lnTo>
                  <a:pt x="78956" y="103440"/>
                </a:lnTo>
                <a:lnTo>
                  <a:pt x="78956" y="83927"/>
                </a:lnTo>
                <a:lnTo>
                  <a:pt x="82612" y="83927"/>
                </a:lnTo>
                <a:lnTo>
                  <a:pt x="83146" y="90582"/>
                </a:lnTo>
                <a:lnTo>
                  <a:pt x="83680" y="83927"/>
                </a:lnTo>
                <a:close/>
                <a:moveTo>
                  <a:pt x="96990" y="83927"/>
                </a:moveTo>
                <a:lnTo>
                  <a:pt x="96990" y="103440"/>
                </a:lnTo>
                <a:lnTo>
                  <a:pt x="94772" y="103440"/>
                </a:lnTo>
                <a:lnTo>
                  <a:pt x="94772" y="95142"/>
                </a:lnTo>
                <a:lnTo>
                  <a:pt x="94074" y="103440"/>
                </a:lnTo>
                <a:lnTo>
                  <a:pt x="91609" y="103440"/>
                </a:lnTo>
                <a:lnTo>
                  <a:pt x="90910" y="95142"/>
                </a:lnTo>
                <a:lnTo>
                  <a:pt x="90910" y="103440"/>
                </a:lnTo>
                <a:lnTo>
                  <a:pt x="88651" y="103440"/>
                </a:lnTo>
                <a:lnTo>
                  <a:pt x="88651" y="83927"/>
                </a:lnTo>
                <a:lnTo>
                  <a:pt x="92307" y="83927"/>
                </a:lnTo>
                <a:lnTo>
                  <a:pt x="92841" y="90582"/>
                </a:lnTo>
                <a:lnTo>
                  <a:pt x="93375" y="83927"/>
                </a:lnTo>
                <a:close/>
                <a:moveTo>
                  <a:pt x="106726" y="83927"/>
                </a:moveTo>
                <a:lnTo>
                  <a:pt x="106726" y="103440"/>
                </a:lnTo>
                <a:lnTo>
                  <a:pt x="104467" y="103440"/>
                </a:lnTo>
                <a:lnTo>
                  <a:pt x="104467" y="95142"/>
                </a:lnTo>
                <a:lnTo>
                  <a:pt x="103769" y="103440"/>
                </a:lnTo>
                <a:lnTo>
                  <a:pt x="101304" y="103440"/>
                </a:lnTo>
                <a:lnTo>
                  <a:pt x="100605" y="95142"/>
                </a:lnTo>
                <a:lnTo>
                  <a:pt x="100605" y="103440"/>
                </a:lnTo>
                <a:lnTo>
                  <a:pt x="98387" y="103440"/>
                </a:lnTo>
                <a:lnTo>
                  <a:pt x="98387" y="83927"/>
                </a:lnTo>
                <a:lnTo>
                  <a:pt x="102002" y="83927"/>
                </a:lnTo>
                <a:lnTo>
                  <a:pt x="102536" y="90582"/>
                </a:lnTo>
                <a:lnTo>
                  <a:pt x="103070" y="83927"/>
                </a:lnTo>
                <a:close/>
                <a:moveTo>
                  <a:pt x="116421" y="83927"/>
                </a:moveTo>
                <a:lnTo>
                  <a:pt x="116421" y="103440"/>
                </a:lnTo>
                <a:lnTo>
                  <a:pt x="114162" y="103440"/>
                </a:lnTo>
                <a:lnTo>
                  <a:pt x="114162" y="95142"/>
                </a:lnTo>
                <a:lnTo>
                  <a:pt x="113505" y="103440"/>
                </a:lnTo>
                <a:lnTo>
                  <a:pt x="110999" y="103440"/>
                </a:lnTo>
                <a:lnTo>
                  <a:pt x="110300" y="95142"/>
                </a:lnTo>
                <a:lnTo>
                  <a:pt x="110300" y="103440"/>
                </a:lnTo>
                <a:lnTo>
                  <a:pt x="108082" y="103440"/>
                </a:lnTo>
                <a:lnTo>
                  <a:pt x="108082" y="83927"/>
                </a:lnTo>
                <a:lnTo>
                  <a:pt x="111697" y="83927"/>
                </a:lnTo>
                <a:lnTo>
                  <a:pt x="112231" y="90582"/>
                </a:lnTo>
                <a:lnTo>
                  <a:pt x="112806" y="83927"/>
                </a:lnTo>
                <a:close/>
                <a:moveTo>
                  <a:pt x="9695" y="104508"/>
                </a:moveTo>
                <a:lnTo>
                  <a:pt x="9695" y="124021"/>
                </a:lnTo>
                <a:lnTo>
                  <a:pt x="7436" y="124021"/>
                </a:lnTo>
                <a:lnTo>
                  <a:pt x="7436" y="115723"/>
                </a:lnTo>
                <a:lnTo>
                  <a:pt x="6778" y="124021"/>
                </a:lnTo>
                <a:lnTo>
                  <a:pt x="4272" y="124021"/>
                </a:lnTo>
                <a:lnTo>
                  <a:pt x="3615" y="115723"/>
                </a:lnTo>
                <a:lnTo>
                  <a:pt x="3615" y="124021"/>
                </a:lnTo>
                <a:lnTo>
                  <a:pt x="1356" y="124021"/>
                </a:lnTo>
                <a:lnTo>
                  <a:pt x="1356" y="104508"/>
                </a:lnTo>
                <a:lnTo>
                  <a:pt x="4971" y="104508"/>
                </a:lnTo>
                <a:lnTo>
                  <a:pt x="5546" y="111163"/>
                </a:lnTo>
                <a:lnTo>
                  <a:pt x="6080" y="104508"/>
                </a:lnTo>
                <a:close/>
                <a:moveTo>
                  <a:pt x="19390" y="104508"/>
                </a:moveTo>
                <a:lnTo>
                  <a:pt x="19390" y="124021"/>
                </a:lnTo>
                <a:lnTo>
                  <a:pt x="17172" y="124021"/>
                </a:lnTo>
                <a:lnTo>
                  <a:pt x="17172" y="115723"/>
                </a:lnTo>
                <a:lnTo>
                  <a:pt x="16473" y="124021"/>
                </a:lnTo>
                <a:lnTo>
                  <a:pt x="13967" y="124021"/>
                </a:lnTo>
                <a:lnTo>
                  <a:pt x="13310" y="115723"/>
                </a:lnTo>
                <a:lnTo>
                  <a:pt x="13310" y="124021"/>
                </a:lnTo>
                <a:lnTo>
                  <a:pt x="11051" y="124021"/>
                </a:lnTo>
                <a:lnTo>
                  <a:pt x="11051" y="104508"/>
                </a:lnTo>
                <a:lnTo>
                  <a:pt x="14707" y="104508"/>
                </a:lnTo>
                <a:lnTo>
                  <a:pt x="15241" y="111163"/>
                </a:lnTo>
                <a:lnTo>
                  <a:pt x="15775" y="104508"/>
                </a:lnTo>
                <a:close/>
                <a:moveTo>
                  <a:pt x="29126" y="104508"/>
                </a:moveTo>
                <a:lnTo>
                  <a:pt x="29126" y="124021"/>
                </a:lnTo>
                <a:lnTo>
                  <a:pt x="26866" y="124021"/>
                </a:lnTo>
                <a:lnTo>
                  <a:pt x="26866" y="115723"/>
                </a:lnTo>
                <a:lnTo>
                  <a:pt x="26168" y="124021"/>
                </a:lnTo>
                <a:lnTo>
                  <a:pt x="23703" y="124021"/>
                </a:lnTo>
                <a:lnTo>
                  <a:pt x="23005" y="115723"/>
                </a:lnTo>
                <a:lnTo>
                  <a:pt x="23005" y="124021"/>
                </a:lnTo>
                <a:lnTo>
                  <a:pt x="20745" y="124021"/>
                </a:lnTo>
                <a:lnTo>
                  <a:pt x="20745" y="104508"/>
                </a:lnTo>
                <a:lnTo>
                  <a:pt x="24402" y="104508"/>
                </a:lnTo>
                <a:lnTo>
                  <a:pt x="24936" y="111163"/>
                </a:lnTo>
                <a:lnTo>
                  <a:pt x="25470" y="104508"/>
                </a:lnTo>
                <a:close/>
                <a:moveTo>
                  <a:pt x="38821" y="104508"/>
                </a:moveTo>
                <a:lnTo>
                  <a:pt x="38821" y="124021"/>
                </a:lnTo>
                <a:lnTo>
                  <a:pt x="36561" y="124021"/>
                </a:lnTo>
                <a:lnTo>
                  <a:pt x="36561" y="115723"/>
                </a:lnTo>
                <a:lnTo>
                  <a:pt x="35863" y="124021"/>
                </a:lnTo>
                <a:lnTo>
                  <a:pt x="33398" y="124021"/>
                </a:lnTo>
                <a:lnTo>
                  <a:pt x="32700" y="115723"/>
                </a:lnTo>
                <a:lnTo>
                  <a:pt x="32700" y="124021"/>
                </a:lnTo>
                <a:lnTo>
                  <a:pt x="30440" y="124021"/>
                </a:lnTo>
                <a:lnTo>
                  <a:pt x="30440" y="104508"/>
                </a:lnTo>
                <a:lnTo>
                  <a:pt x="34097" y="104508"/>
                </a:lnTo>
                <a:lnTo>
                  <a:pt x="34631" y="111163"/>
                </a:lnTo>
                <a:lnTo>
                  <a:pt x="35165" y="104508"/>
                </a:lnTo>
                <a:close/>
                <a:moveTo>
                  <a:pt x="48516" y="104508"/>
                </a:moveTo>
                <a:lnTo>
                  <a:pt x="48516" y="124021"/>
                </a:lnTo>
                <a:lnTo>
                  <a:pt x="46256" y="124021"/>
                </a:lnTo>
                <a:lnTo>
                  <a:pt x="46256" y="115723"/>
                </a:lnTo>
                <a:lnTo>
                  <a:pt x="45558" y="124021"/>
                </a:lnTo>
                <a:lnTo>
                  <a:pt x="43093" y="124021"/>
                </a:lnTo>
                <a:lnTo>
                  <a:pt x="42436" y="115723"/>
                </a:lnTo>
                <a:lnTo>
                  <a:pt x="42436" y="124021"/>
                </a:lnTo>
                <a:lnTo>
                  <a:pt x="40176" y="124021"/>
                </a:lnTo>
                <a:lnTo>
                  <a:pt x="40176" y="104508"/>
                </a:lnTo>
                <a:lnTo>
                  <a:pt x="43791" y="104508"/>
                </a:lnTo>
                <a:lnTo>
                  <a:pt x="44326" y="111163"/>
                </a:lnTo>
                <a:lnTo>
                  <a:pt x="44860" y="104508"/>
                </a:lnTo>
                <a:close/>
                <a:moveTo>
                  <a:pt x="58211" y="104508"/>
                </a:moveTo>
                <a:lnTo>
                  <a:pt x="58211" y="124021"/>
                </a:lnTo>
                <a:lnTo>
                  <a:pt x="55951" y="124021"/>
                </a:lnTo>
                <a:lnTo>
                  <a:pt x="55951" y="115723"/>
                </a:lnTo>
                <a:lnTo>
                  <a:pt x="55294" y="124021"/>
                </a:lnTo>
                <a:lnTo>
                  <a:pt x="52788" y="124021"/>
                </a:lnTo>
                <a:lnTo>
                  <a:pt x="52131" y="115723"/>
                </a:lnTo>
                <a:lnTo>
                  <a:pt x="52131" y="124021"/>
                </a:lnTo>
                <a:lnTo>
                  <a:pt x="49871" y="124021"/>
                </a:lnTo>
                <a:lnTo>
                  <a:pt x="49871" y="104508"/>
                </a:lnTo>
                <a:lnTo>
                  <a:pt x="53486" y="104508"/>
                </a:lnTo>
                <a:lnTo>
                  <a:pt x="54020" y="111163"/>
                </a:lnTo>
                <a:lnTo>
                  <a:pt x="54596" y="104508"/>
                </a:lnTo>
                <a:close/>
                <a:moveTo>
                  <a:pt x="67906" y="104508"/>
                </a:moveTo>
                <a:lnTo>
                  <a:pt x="67906" y="124021"/>
                </a:lnTo>
                <a:lnTo>
                  <a:pt x="65646" y="124021"/>
                </a:lnTo>
                <a:lnTo>
                  <a:pt x="65646" y="115723"/>
                </a:lnTo>
                <a:lnTo>
                  <a:pt x="64989" y="124021"/>
                </a:lnTo>
                <a:lnTo>
                  <a:pt x="62483" y="124021"/>
                </a:lnTo>
                <a:lnTo>
                  <a:pt x="61826" y="115723"/>
                </a:lnTo>
                <a:lnTo>
                  <a:pt x="61826" y="124021"/>
                </a:lnTo>
                <a:lnTo>
                  <a:pt x="59566" y="124021"/>
                </a:lnTo>
                <a:lnTo>
                  <a:pt x="59566" y="104508"/>
                </a:lnTo>
                <a:lnTo>
                  <a:pt x="63181" y="104508"/>
                </a:lnTo>
                <a:lnTo>
                  <a:pt x="63715" y="111163"/>
                </a:lnTo>
                <a:lnTo>
                  <a:pt x="64290" y="104508"/>
                </a:lnTo>
                <a:close/>
                <a:moveTo>
                  <a:pt x="77600" y="104508"/>
                </a:moveTo>
                <a:lnTo>
                  <a:pt x="77600" y="124021"/>
                </a:lnTo>
                <a:lnTo>
                  <a:pt x="75341" y="124021"/>
                </a:lnTo>
                <a:lnTo>
                  <a:pt x="75341" y="115723"/>
                </a:lnTo>
                <a:lnTo>
                  <a:pt x="74684" y="124021"/>
                </a:lnTo>
                <a:lnTo>
                  <a:pt x="72178" y="124021"/>
                </a:lnTo>
                <a:lnTo>
                  <a:pt x="71521" y="115723"/>
                </a:lnTo>
                <a:lnTo>
                  <a:pt x="71521" y="124021"/>
                </a:lnTo>
                <a:lnTo>
                  <a:pt x="69261" y="124021"/>
                </a:lnTo>
                <a:lnTo>
                  <a:pt x="69261" y="104508"/>
                </a:lnTo>
                <a:lnTo>
                  <a:pt x="72876" y="104508"/>
                </a:lnTo>
                <a:lnTo>
                  <a:pt x="73451" y="111163"/>
                </a:lnTo>
                <a:lnTo>
                  <a:pt x="73985" y="104508"/>
                </a:lnTo>
                <a:close/>
                <a:moveTo>
                  <a:pt x="87295" y="104508"/>
                </a:moveTo>
                <a:lnTo>
                  <a:pt x="87295" y="124021"/>
                </a:lnTo>
                <a:lnTo>
                  <a:pt x="85077" y="124021"/>
                </a:lnTo>
                <a:lnTo>
                  <a:pt x="85077" y="115723"/>
                </a:lnTo>
                <a:lnTo>
                  <a:pt x="84379" y="124021"/>
                </a:lnTo>
                <a:lnTo>
                  <a:pt x="81914" y="124021"/>
                </a:lnTo>
                <a:lnTo>
                  <a:pt x="81216" y="115723"/>
                </a:lnTo>
                <a:lnTo>
                  <a:pt x="81216" y="124021"/>
                </a:lnTo>
                <a:lnTo>
                  <a:pt x="78956" y="124021"/>
                </a:lnTo>
                <a:lnTo>
                  <a:pt x="78956" y="104508"/>
                </a:lnTo>
                <a:lnTo>
                  <a:pt x="82612" y="104508"/>
                </a:lnTo>
                <a:lnTo>
                  <a:pt x="83146" y="111163"/>
                </a:lnTo>
                <a:lnTo>
                  <a:pt x="83680" y="104508"/>
                </a:lnTo>
                <a:close/>
                <a:moveTo>
                  <a:pt x="96990" y="104508"/>
                </a:moveTo>
                <a:lnTo>
                  <a:pt x="96990" y="124021"/>
                </a:lnTo>
                <a:lnTo>
                  <a:pt x="94772" y="124021"/>
                </a:lnTo>
                <a:lnTo>
                  <a:pt x="94772" y="115723"/>
                </a:lnTo>
                <a:lnTo>
                  <a:pt x="94074" y="124021"/>
                </a:lnTo>
                <a:lnTo>
                  <a:pt x="91609" y="124021"/>
                </a:lnTo>
                <a:lnTo>
                  <a:pt x="90910" y="115723"/>
                </a:lnTo>
                <a:lnTo>
                  <a:pt x="90910" y="124021"/>
                </a:lnTo>
                <a:lnTo>
                  <a:pt x="88651" y="124021"/>
                </a:lnTo>
                <a:lnTo>
                  <a:pt x="88651" y="104508"/>
                </a:lnTo>
                <a:lnTo>
                  <a:pt x="92307" y="104508"/>
                </a:lnTo>
                <a:lnTo>
                  <a:pt x="92841" y="111163"/>
                </a:lnTo>
                <a:lnTo>
                  <a:pt x="93375" y="104508"/>
                </a:lnTo>
                <a:close/>
                <a:moveTo>
                  <a:pt x="106726" y="104508"/>
                </a:moveTo>
                <a:lnTo>
                  <a:pt x="106726" y="124021"/>
                </a:lnTo>
                <a:lnTo>
                  <a:pt x="104467" y="124021"/>
                </a:lnTo>
                <a:lnTo>
                  <a:pt x="104467" y="115723"/>
                </a:lnTo>
                <a:lnTo>
                  <a:pt x="103769" y="124021"/>
                </a:lnTo>
                <a:lnTo>
                  <a:pt x="101304" y="124021"/>
                </a:lnTo>
                <a:lnTo>
                  <a:pt x="100605" y="115723"/>
                </a:lnTo>
                <a:lnTo>
                  <a:pt x="100605" y="124021"/>
                </a:lnTo>
                <a:lnTo>
                  <a:pt x="98387" y="124021"/>
                </a:lnTo>
                <a:lnTo>
                  <a:pt x="98387" y="104508"/>
                </a:lnTo>
                <a:lnTo>
                  <a:pt x="102002" y="104508"/>
                </a:lnTo>
                <a:lnTo>
                  <a:pt x="102536" y="111163"/>
                </a:lnTo>
                <a:lnTo>
                  <a:pt x="103070" y="104508"/>
                </a:lnTo>
                <a:close/>
                <a:moveTo>
                  <a:pt x="116421" y="104508"/>
                </a:moveTo>
                <a:lnTo>
                  <a:pt x="116421" y="124021"/>
                </a:lnTo>
                <a:lnTo>
                  <a:pt x="114162" y="124021"/>
                </a:lnTo>
                <a:lnTo>
                  <a:pt x="114162" y="115723"/>
                </a:lnTo>
                <a:lnTo>
                  <a:pt x="113505" y="124021"/>
                </a:lnTo>
                <a:lnTo>
                  <a:pt x="110999" y="124021"/>
                </a:lnTo>
                <a:lnTo>
                  <a:pt x="110300" y="115723"/>
                </a:lnTo>
                <a:lnTo>
                  <a:pt x="110300" y="124021"/>
                </a:lnTo>
                <a:lnTo>
                  <a:pt x="108082" y="124021"/>
                </a:lnTo>
                <a:lnTo>
                  <a:pt x="108082" y="104508"/>
                </a:lnTo>
                <a:lnTo>
                  <a:pt x="111697" y="104508"/>
                </a:lnTo>
                <a:lnTo>
                  <a:pt x="112231" y="111163"/>
                </a:lnTo>
                <a:lnTo>
                  <a:pt x="112806" y="104508"/>
                </a:lnTo>
                <a:close/>
                <a:moveTo>
                  <a:pt x="9695" y="125089"/>
                </a:moveTo>
                <a:lnTo>
                  <a:pt x="9695" y="144602"/>
                </a:lnTo>
                <a:lnTo>
                  <a:pt x="7436" y="144602"/>
                </a:lnTo>
                <a:lnTo>
                  <a:pt x="7436" y="136304"/>
                </a:lnTo>
                <a:lnTo>
                  <a:pt x="6778" y="144602"/>
                </a:lnTo>
                <a:lnTo>
                  <a:pt x="4272" y="144602"/>
                </a:lnTo>
                <a:lnTo>
                  <a:pt x="3615" y="136304"/>
                </a:lnTo>
                <a:lnTo>
                  <a:pt x="3615" y="144602"/>
                </a:lnTo>
                <a:lnTo>
                  <a:pt x="1356" y="144602"/>
                </a:lnTo>
                <a:lnTo>
                  <a:pt x="1356" y="125089"/>
                </a:lnTo>
                <a:lnTo>
                  <a:pt x="4971" y="125089"/>
                </a:lnTo>
                <a:lnTo>
                  <a:pt x="5546" y="131744"/>
                </a:lnTo>
                <a:lnTo>
                  <a:pt x="6080" y="125089"/>
                </a:lnTo>
                <a:close/>
                <a:moveTo>
                  <a:pt x="19390" y="125089"/>
                </a:moveTo>
                <a:lnTo>
                  <a:pt x="19390" y="144602"/>
                </a:lnTo>
                <a:lnTo>
                  <a:pt x="17172" y="144602"/>
                </a:lnTo>
                <a:lnTo>
                  <a:pt x="17172" y="136304"/>
                </a:lnTo>
                <a:lnTo>
                  <a:pt x="16473" y="144602"/>
                </a:lnTo>
                <a:lnTo>
                  <a:pt x="13967" y="144602"/>
                </a:lnTo>
                <a:lnTo>
                  <a:pt x="13310" y="136304"/>
                </a:lnTo>
                <a:lnTo>
                  <a:pt x="13310" y="144602"/>
                </a:lnTo>
                <a:lnTo>
                  <a:pt x="11051" y="144602"/>
                </a:lnTo>
                <a:lnTo>
                  <a:pt x="11051" y="125089"/>
                </a:lnTo>
                <a:lnTo>
                  <a:pt x="14707" y="125089"/>
                </a:lnTo>
                <a:lnTo>
                  <a:pt x="15241" y="131744"/>
                </a:lnTo>
                <a:lnTo>
                  <a:pt x="15775" y="125089"/>
                </a:lnTo>
                <a:close/>
                <a:moveTo>
                  <a:pt x="29126" y="125089"/>
                </a:moveTo>
                <a:lnTo>
                  <a:pt x="29126" y="144602"/>
                </a:lnTo>
                <a:lnTo>
                  <a:pt x="26866" y="144602"/>
                </a:lnTo>
                <a:lnTo>
                  <a:pt x="26866" y="136304"/>
                </a:lnTo>
                <a:lnTo>
                  <a:pt x="26168" y="144602"/>
                </a:lnTo>
                <a:lnTo>
                  <a:pt x="23703" y="144602"/>
                </a:lnTo>
                <a:lnTo>
                  <a:pt x="23005" y="136304"/>
                </a:lnTo>
                <a:lnTo>
                  <a:pt x="23005" y="144602"/>
                </a:lnTo>
                <a:lnTo>
                  <a:pt x="20745" y="144602"/>
                </a:lnTo>
                <a:lnTo>
                  <a:pt x="20745" y="125089"/>
                </a:lnTo>
                <a:lnTo>
                  <a:pt x="24402" y="125089"/>
                </a:lnTo>
                <a:lnTo>
                  <a:pt x="24936" y="131744"/>
                </a:lnTo>
                <a:lnTo>
                  <a:pt x="25470" y="125089"/>
                </a:lnTo>
                <a:close/>
                <a:moveTo>
                  <a:pt x="38821" y="125089"/>
                </a:moveTo>
                <a:lnTo>
                  <a:pt x="38821" y="144602"/>
                </a:lnTo>
                <a:lnTo>
                  <a:pt x="36561" y="144602"/>
                </a:lnTo>
                <a:lnTo>
                  <a:pt x="36561" y="136304"/>
                </a:lnTo>
                <a:lnTo>
                  <a:pt x="35863" y="144602"/>
                </a:lnTo>
                <a:lnTo>
                  <a:pt x="33398" y="144602"/>
                </a:lnTo>
                <a:lnTo>
                  <a:pt x="32700" y="136304"/>
                </a:lnTo>
                <a:lnTo>
                  <a:pt x="32700" y="144602"/>
                </a:lnTo>
                <a:lnTo>
                  <a:pt x="30440" y="144602"/>
                </a:lnTo>
                <a:lnTo>
                  <a:pt x="30440" y="125089"/>
                </a:lnTo>
                <a:lnTo>
                  <a:pt x="34097" y="125089"/>
                </a:lnTo>
                <a:lnTo>
                  <a:pt x="34631" y="131744"/>
                </a:lnTo>
                <a:lnTo>
                  <a:pt x="35165" y="125089"/>
                </a:lnTo>
                <a:close/>
                <a:moveTo>
                  <a:pt x="48516" y="125089"/>
                </a:moveTo>
                <a:lnTo>
                  <a:pt x="48516" y="144602"/>
                </a:lnTo>
                <a:lnTo>
                  <a:pt x="46256" y="144602"/>
                </a:lnTo>
                <a:lnTo>
                  <a:pt x="46256" y="136304"/>
                </a:lnTo>
                <a:lnTo>
                  <a:pt x="45558" y="144602"/>
                </a:lnTo>
                <a:lnTo>
                  <a:pt x="43093" y="144602"/>
                </a:lnTo>
                <a:lnTo>
                  <a:pt x="42436" y="136304"/>
                </a:lnTo>
                <a:lnTo>
                  <a:pt x="42436" y="144602"/>
                </a:lnTo>
                <a:lnTo>
                  <a:pt x="40176" y="144602"/>
                </a:lnTo>
                <a:lnTo>
                  <a:pt x="40176" y="125089"/>
                </a:lnTo>
                <a:lnTo>
                  <a:pt x="43791" y="125089"/>
                </a:lnTo>
                <a:lnTo>
                  <a:pt x="44326" y="131744"/>
                </a:lnTo>
                <a:lnTo>
                  <a:pt x="44860" y="125089"/>
                </a:lnTo>
                <a:close/>
                <a:moveTo>
                  <a:pt x="58211" y="125089"/>
                </a:moveTo>
                <a:lnTo>
                  <a:pt x="58211" y="144602"/>
                </a:lnTo>
                <a:lnTo>
                  <a:pt x="55951" y="144602"/>
                </a:lnTo>
                <a:lnTo>
                  <a:pt x="55951" y="136304"/>
                </a:lnTo>
                <a:lnTo>
                  <a:pt x="55294" y="144602"/>
                </a:lnTo>
                <a:lnTo>
                  <a:pt x="52788" y="144602"/>
                </a:lnTo>
                <a:lnTo>
                  <a:pt x="52131" y="136304"/>
                </a:lnTo>
                <a:lnTo>
                  <a:pt x="52131" y="144602"/>
                </a:lnTo>
                <a:lnTo>
                  <a:pt x="49871" y="144602"/>
                </a:lnTo>
                <a:lnTo>
                  <a:pt x="49871" y="125089"/>
                </a:lnTo>
                <a:lnTo>
                  <a:pt x="53486" y="125089"/>
                </a:lnTo>
                <a:lnTo>
                  <a:pt x="54020" y="131744"/>
                </a:lnTo>
                <a:lnTo>
                  <a:pt x="54596" y="125089"/>
                </a:lnTo>
                <a:close/>
                <a:moveTo>
                  <a:pt x="67906" y="125089"/>
                </a:moveTo>
                <a:lnTo>
                  <a:pt x="67906" y="144602"/>
                </a:lnTo>
                <a:lnTo>
                  <a:pt x="65646" y="144602"/>
                </a:lnTo>
                <a:lnTo>
                  <a:pt x="65646" y="136304"/>
                </a:lnTo>
                <a:lnTo>
                  <a:pt x="64989" y="144602"/>
                </a:lnTo>
                <a:lnTo>
                  <a:pt x="62483" y="144602"/>
                </a:lnTo>
                <a:lnTo>
                  <a:pt x="61826" y="136304"/>
                </a:lnTo>
                <a:lnTo>
                  <a:pt x="61826" y="144602"/>
                </a:lnTo>
                <a:lnTo>
                  <a:pt x="59566" y="144602"/>
                </a:lnTo>
                <a:lnTo>
                  <a:pt x="59566" y="125089"/>
                </a:lnTo>
                <a:lnTo>
                  <a:pt x="63181" y="125089"/>
                </a:lnTo>
                <a:lnTo>
                  <a:pt x="63715" y="131744"/>
                </a:lnTo>
                <a:lnTo>
                  <a:pt x="64290" y="125089"/>
                </a:lnTo>
                <a:close/>
                <a:moveTo>
                  <a:pt x="77600" y="125089"/>
                </a:moveTo>
                <a:lnTo>
                  <a:pt x="77600" y="144602"/>
                </a:lnTo>
                <a:lnTo>
                  <a:pt x="75341" y="144602"/>
                </a:lnTo>
                <a:lnTo>
                  <a:pt x="75341" y="136304"/>
                </a:lnTo>
                <a:lnTo>
                  <a:pt x="74684" y="144602"/>
                </a:lnTo>
                <a:lnTo>
                  <a:pt x="72178" y="144602"/>
                </a:lnTo>
                <a:lnTo>
                  <a:pt x="71521" y="136304"/>
                </a:lnTo>
                <a:lnTo>
                  <a:pt x="71521" y="144602"/>
                </a:lnTo>
                <a:lnTo>
                  <a:pt x="69261" y="144602"/>
                </a:lnTo>
                <a:lnTo>
                  <a:pt x="69261" y="125089"/>
                </a:lnTo>
                <a:lnTo>
                  <a:pt x="72876" y="125089"/>
                </a:lnTo>
                <a:lnTo>
                  <a:pt x="73451" y="131744"/>
                </a:lnTo>
                <a:lnTo>
                  <a:pt x="73985" y="125089"/>
                </a:lnTo>
                <a:close/>
                <a:moveTo>
                  <a:pt x="87295" y="125089"/>
                </a:moveTo>
                <a:lnTo>
                  <a:pt x="87295" y="144602"/>
                </a:lnTo>
                <a:lnTo>
                  <a:pt x="85077" y="144602"/>
                </a:lnTo>
                <a:lnTo>
                  <a:pt x="85077" y="136304"/>
                </a:lnTo>
                <a:lnTo>
                  <a:pt x="84379" y="144602"/>
                </a:lnTo>
                <a:lnTo>
                  <a:pt x="81914" y="144602"/>
                </a:lnTo>
                <a:lnTo>
                  <a:pt x="81216" y="136304"/>
                </a:lnTo>
                <a:lnTo>
                  <a:pt x="81216" y="144602"/>
                </a:lnTo>
                <a:lnTo>
                  <a:pt x="78956" y="144602"/>
                </a:lnTo>
                <a:lnTo>
                  <a:pt x="78956" y="125089"/>
                </a:lnTo>
                <a:lnTo>
                  <a:pt x="82612" y="125089"/>
                </a:lnTo>
                <a:lnTo>
                  <a:pt x="83146" y="131744"/>
                </a:lnTo>
                <a:lnTo>
                  <a:pt x="83680" y="125089"/>
                </a:lnTo>
                <a:close/>
                <a:moveTo>
                  <a:pt x="96990" y="125089"/>
                </a:moveTo>
                <a:lnTo>
                  <a:pt x="96990" y="144602"/>
                </a:lnTo>
                <a:lnTo>
                  <a:pt x="94772" y="144602"/>
                </a:lnTo>
                <a:lnTo>
                  <a:pt x="94772" y="136304"/>
                </a:lnTo>
                <a:lnTo>
                  <a:pt x="94074" y="144602"/>
                </a:lnTo>
                <a:lnTo>
                  <a:pt x="91609" y="144602"/>
                </a:lnTo>
                <a:lnTo>
                  <a:pt x="90910" y="136304"/>
                </a:lnTo>
                <a:lnTo>
                  <a:pt x="90910" y="144602"/>
                </a:lnTo>
                <a:lnTo>
                  <a:pt x="88651" y="144602"/>
                </a:lnTo>
                <a:lnTo>
                  <a:pt x="88651" y="125089"/>
                </a:lnTo>
                <a:lnTo>
                  <a:pt x="92307" y="125089"/>
                </a:lnTo>
                <a:lnTo>
                  <a:pt x="92841" y="131744"/>
                </a:lnTo>
                <a:lnTo>
                  <a:pt x="93375" y="125089"/>
                </a:lnTo>
                <a:close/>
                <a:moveTo>
                  <a:pt x="106726" y="125089"/>
                </a:moveTo>
                <a:lnTo>
                  <a:pt x="106726" y="144602"/>
                </a:lnTo>
                <a:lnTo>
                  <a:pt x="104467" y="144602"/>
                </a:lnTo>
                <a:lnTo>
                  <a:pt x="104467" y="136304"/>
                </a:lnTo>
                <a:lnTo>
                  <a:pt x="103769" y="144602"/>
                </a:lnTo>
                <a:lnTo>
                  <a:pt x="101304" y="144602"/>
                </a:lnTo>
                <a:lnTo>
                  <a:pt x="100605" y="136304"/>
                </a:lnTo>
                <a:lnTo>
                  <a:pt x="100605" y="144602"/>
                </a:lnTo>
                <a:lnTo>
                  <a:pt x="98387" y="144602"/>
                </a:lnTo>
                <a:lnTo>
                  <a:pt x="98387" y="125089"/>
                </a:lnTo>
                <a:lnTo>
                  <a:pt x="102002" y="125089"/>
                </a:lnTo>
                <a:lnTo>
                  <a:pt x="102536" y="131744"/>
                </a:lnTo>
                <a:lnTo>
                  <a:pt x="103070" y="125089"/>
                </a:lnTo>
                <a:close/>
                <a:moveTo>
                  <a:pt x="116421" y="125089"/>
                </a:moveTo>
                <a:lnTo>
                  <a:pt x="116421" y="144602"/>
                </a:lnTo>
                <a:lnTo>
                  <a:pt x="114162" y="144602"/>
                </a:lnTo>
                <a:lnTo>
                  <a:pt x="114162" y="136304"/>
                </a:lnTo>
                <a:lnTo>
                  <a:pt x="113505" y="144602"/>
                </a:lnTo>
                <a:lnTo>
                  <a:pt x="110999" y="144602"/>
                </a:lnTo>
                <a:lnTo>
                  <a:pt x="110300" y="136304"/>
                </a:lnTo>
                <a:lnTo>
                  <a:pt x="110300" y="144602"/>
                </a:lnTo>
                <a:lnTo>
                  <a:pt x="108082" y="144602"/>
                </a:lnTo>
                <a:lnTo>
                  <a:pt x="108082" y="125089"/>
                </a:lnTo>
                <a:lnTo>
                  <a:pt x="111697" y="125089"/>
                </a:lnTo>
                <a:lnTo>
                  <a:pt x="112231" y="131744"/>
                </a:lnTo>
                <a:lnTo>
                  <a:pt x="112806" y="125089"/>
                </a:lnTo>
                <a:close/>
                <a:moveTo>
                  <a:pt x="9695" y="145711"/>
                </a:moveTo>
                <a:lnTo>
                  <a:pt x="9695" y="165183"/>
                </a:lnTo>
                <a:lnTo>
                  <a:pt x="7436" y="165183"/>
                </a:lnTo>
                <a:lnTo>
                  <a:pt x="7436" y="156885"/>
                </a:lnTo>
                <a:lnTo>
                  <a:pt x="6778" y="165183"/>
                </a:lnTo>
                <a:lnTo>
                  <a:pt x="4272" y="165183"/>
                </a:lnTo>
                <a:lnTo>
                  <a:pt x="3615" y="156885"/>
                </a:lnTo>
                <a:lnTo>
                  <a:pt x="3615" y="165183"/>
                </a:lnTo>
                <a:lnTo>
                  <a:pt x="1356" y="165183"/>
                </a:lnTo>
                <a:lnTo>
                  <a:pt x="1356" y="145711"/>
                </a:lnTo>
                <a:lnTo>
                  <a:pt x="4971" y="145711"/>
                </a:lnTo>
                <a:lnTo>
                  <a:pt x="5546" y="152325"/>
                </a:lnTo>
                <a:lnTo>
                  <a:pt x="6080" y="145711"/>
                </a:lnTo>
                <a:close/>
                <a:moveTo>
                  <a:pt x="19390" y="145711"/>
                </a:moveTo>
                <a:lnTo>
                  <a:pt x="19390" y="165183"/>
                </a:lnTo>
                <a:lnTo>
                  <a:pt x="17172" y="165183"/>
                </a:lnTo>
                <a:lnTo>
                  <a:pt x="17172" y="156885"/>
                </a:lnTo>
                <a:lnTo>
                  <a:pt x="16473" y="165183"/>
                </a:lnTo>
                <a:lnTo>
                  <a:pt x="13967" y="165183"/>
                </a:lnTo>
                <a:lnTo>
                  <a:pt x="13310" y="156885"/>
                </a:lnTo>
                <a:lnTo>
                  <a:pt x="13310" y="165183"/>
                </a:lnTo>
                <a:lnTo>
                  <a:pt x="11051" y="165183"/>
                </a:lnTo>
                <a:lnTo>
                  <a:pt x="11051" y="145711"/>
                </a:lnTo>
                <a:lnTo>
                  <a:pt x="14707" y="145711"/>
                </a:lnTo>
                <a:lnTo>
                  <a:pt x="15241" y="152325"/>
                </a:lnTo>
                <a:lnTo>
                  <a:pt x="15775" y="145711"/>
                </a:lnTo>
                <a:close/>
                <a:moveTo>
                  <a:pt x="29126" y="145711"/>
                </a:moveTo>
                <a:lnTo>
                  <a:pt x="29126" y="165183"/>
                </a:lnTo>
                <a:lnTo>
                  <a:pt x="26866" y="165183"/>
                </a:lnTo>
                <a:lnTo>
                  <a:pt x="26866" y="156885"/>
                </a:lnTo>
                <a:lnTo>
                  <a:pt x="26168" y="165183"/>
                </a:lnTo>
                <a:lnTo>
                  <a:pt x="23703" y="165183"/>
                </a:lnTo>
                <a:lnTo>
                  <a:pt x="23005" y="156885"/>
                </a:lnTo>
                <a:lnTo>
                  <a:pt x="23005" y="165183"/>
                </a:lnTo>
                <a:lnTo>
                  <a:pt x="20745" y="165183"/>
                </a:lnTo>
                <a:lnTo>
                  <a:pt x="20745" y="145711"/>
                </a:lnTo>
                <a:lnTo>
                  <a:pt x="24402" y="145711"/>
                </a:lnTo>
                <a:lnTo>
                  <a:pt x="24936" y="152325"/>
                </a:lnTo>
                <a:lnTo>
                  <a:pt x="25470" y="145711"/>
                </a:lnTo>
                <a:close/>
                <a:moveTo>
                  <a:pt x="38821" y="145711"/>
                </a:moveTo>
                <a:lnTo>
                  <a:pt x="38821" y="165183"/>
                </a:lnTo>
                <a:lnTo>
                  <a:pt x="36561" y="165183"/>
                </a:lnTo>
                <a:lnTo>
                  <a:pt x="36561" y="156885"/>
                </a:lnTo>
                <a:lnTo>
                  <a:pt x="35863" y="165183"/>
                </a:lnTo>
                <a:lnTo>
                  <a:pt x="33398" y="165183"/>
                </a:lnTo>
                <a:lnTo>
                  <a:pt x="32700" y="156885"/>
                </a:lnTo>
                <a:lnTo>
                  <a:pt x="32700" y="165183"/>
                </a:lnTo>
                <a:lnTo>
                  <a:pt x="30440" y="165183"/>
                </a:lnTo>
                <a:lnTo>
                  <a:pt x="30440" y="145711"/>
                </a:lnTo>
                <a:lnTo>
                  <a:pt x="34097" y="145711"/>
                </a:lnTo>
                <a:lnTo>
                  <a:pt x="34631" y="152325"/>
                </a:lnTo>
                <a:lnTo>
                  <a:pt x="35165" y="145711"/>
                </a:lnTo>
                <a:close/>
                <a:moveTo>
                  <a:pt x="48516" y="145711"/>
                </a:moveTo>
                <a:lnTo>
                  <a:pt x="48516" y="165183"/>
                </a:lnTo>
                <a:lnTo>
                  <a:pt x="46256" y="165183"/>
                </a:lnTo>
                <a:lnTo>
                  <a:pt x="46256" y="156885"/>
                </a:lnTo>
                <a:lnTo>
                  <a:pt x="45558" y="165183"/>
                </a:lnTo>
                <a:lnTo>
                  <a:pt x="43093" y="165183"/>
                </a:lnTo>
                <a:lnTo>
                  <a:pt x="42436" y="156885"/>
                </a:lnTo>
                <a:lnTo>
                  <a:pt x="42436" y="165183"/>
                </a:lnTo>
                <a:lnTo>
                  <a:pt x="40176" y="165183"/>
                </a:lnTo>
                <a:lnTo>
                  <a:pt x="40176" y="145711"/>
                </a:lnTo>
                <a:lnTo>
                  <a:pt x="43791" y="145711"/>
                </a:lnTo>
                <a:lnTo>
                  <a:pt x="44326" y="152325"/>
                </a:lnTo>
                <a:lnTo>
                  <a:pt x="44860" y="145711"/>
                </a:lnTo>
                <a:close/>
                <a:moveTo>
                  <a:pt x="58211" y="145711"/>
                </a:moveTo>
                <a:lnTo>
                  <a:pt x="58211" y="165183"/>
                </a:lnTo>
                <a:lnTo>
                  <a:pt x="55951" y="165183"/>
                </a:lnTo>
                <a:lnTo>
                  <a:pt x="55951" y="156885"/>
                </a:lnTo>
                <a:lnTo>
                  <a:pt x="55294" y="165183"/>
                </a:lnTo>
                <a:lnTo>
                  <a:pt x="52788" y="165183"/>
                </a:lnTo>
                <a:lnTo>
                  <a:pt x="52131" y="156885"/>
                </a:lnTo>
                <a:lnTo>
                  <a:pt x="52131" y="165183"/>
                </a:lnTo>
                <a:lnTo>
                  <a:pt x="49871" y="165183"/>
                </a:lnTo>
                <a:lnTo>
                  <a:pt x="49871" y="145711"/>
                </a:lnTo>
                <a:lnTo>
                  <a:pt x="53486" y="145711"/>
                </a:lnTo>
                <a:lnTo>
                  <a:pt x="54020" y="152325"/>
                </a:lnTo>
                <a:lnTo>
                  <a:pt x="54596" y="145711"/>
                </a:lnTo>
                <a:close/>
                <a:moveTo>
                  <a:pt x="67906" y="145711"/>
                </a:moveTo>
                <a:lnTo>
                  <a:pt x="67906" y="165183"/>
                </a:lnTo>
                <a:lnTo>
                  <a:pt x="65646" y="165183"/>
                </a:lnTo>
                <a:lnTo>
                  <a:pt x="65646" y="156885"/>
                </a:lnTo>
                <a:lnTo>
                  <a:pt x="64989" y="165183"/>
                </a:lnTo>
                <a:lnTo>
                  <a:pt x="62483" y="165183"/>
                </a:lnTo>
                <a:lnTo>
                  <a:pt x="61826" y="156885"/>
                </a:lnTo>
                <a:lnTo>
                  <a:pt x="61826" y="165183"/>
                </a:lnTo>
                <a:lnTo>
                  <a:pt x="59566" y="165183"/>
                </a:lnTo>
                <a:lnTo>
                  <a:pt x="59566" y="145711"/>
                </a:lnTo>
                <a:lnTo>
                  <a:pt x="63181" y="145711"/>
                </a:lnTo>
                <a:lnTo>
                  <a:pt x="63715" y="152325"/>
                </a:lnTo>
                <a:lnTo>
                  <a:pt x="64290" y="145711"/>
                </a:lnTo>
                <a:close/>
                <a:moveTo>
                  <a:pt x="77600" y="145711"/>
                </a:moveTo>
                <a:lnTo>
                  <a:pt x="77600" y="165183"/>
                </a:lnTo>
                <a:lnTo>
                  <a:pt x="75341" y="165183"/>
                </a:lnTo>
                <a:lnTo>
                  <a:pt x="75341" y="156885"/>
                </a:lnTo>
                <a:lnTo>
                  <a:pt x="74684" y="165183"/>
                </a:lnTo>
                <a:lnTo>
                  <a:pt x="72178" y="165183"/>
                </a:lnTo>
                <a:lnTo>
                  <a:pt x="71521" y="156885"/>
                </a:lnTo>
                <a:lnTo>
                  <a:pt x="71521" y="165183"/>
                </a:lnTo>
                <a:lnTo>
                  <a:pt x="69261" y="165183"/>
                </a:lnTo>
                <a:lnTo>
                  <a:pt x="69261" y="145711"/>
                </a:lnTo>
                <a:lnTo>
                  <a:pt x="72876" y="145711"/>
                </a:lnTo>
                <a:lnTo>
                  <a:pt x="73451" y="152325"/>
                </a:lnTo>
                <a:lnTo>
                  <a:pt x="73985" y="145711"/>
                </a:lnTo>
                <a:close/>
                <a:moveTo>
                  <a:pt x="87295" y="145711"/>
                </a:moveTo>
                <a:lnTo>
                  <a:pt x="87295" y="165183"/>
                </a:lnTo>
                <a:lnTo>
                  <a:pt x="85077" y="165183"/>
                </a:lnTo>
                <a:lnTo>
                  <a:pt x="85077" y="156885"/>
                </a:lnTo>
                <a:lnTo>
                  <a:pt x="84379" y="165183"/>
                </a:lnTo>
                <a:lnTo>
                  <a:pt x="81914" y="165183"/>
                </a:lnTo>
                <a:lnTo>
                  <a:pt x="81216" y="156885"/>
                </a:lnTo>
                <a:lnTo>
                  <a:pt x="81216" y="165183"/>
                </a:lnTo>
                <a:lnTo>
                  <a:pt x="78956" y="165183"/>
                </a:lnTo>
                <a:lnTo>
                  <a:pt x="78956" y="145711"/>
                </a:lnTo>
                <a:lnTo>
                  <a:pt x="82612" y="145711"/>
                </a:lnTo>
                <a:lnTo>
                  <a:pt x="83146" y="152325"/>
                </a:lnTo>
                <a:lnTo>
                  <a:pt x="83680" y="145711"/>
                </a:lnTo>
                <a:close/>
                <a:moveTo>
                  <a:pt x="96990" y="145711"/>
                </a:moveTo>
                <a:lnTo>
                  <a:pt x="96990" y="165183"/>
                </a:lnTo>
                <a:lnTo>
                  <a:pt x="94772" y="165183"/>
                </a:lnTo>
                <a:lnTo>
                  <a:pt x="94772" y="156885"/>
                </a:lnTo>
                <a:lnTo>
                  <a:pt x="94074" y="165183"/>
                </a:lnTo>
                <a:lnTo>
                  <a:pt x="91609" y="165183"/>
                </a:lnTo>
                <a:lnTo>
                  <a:pt x="90910" y="156885"/>
                </a:lnTo>
                <a:lnTo>
                  <a:pt x="90910" y="165183"/>
                </a:lnTo>
                <a:lnTo>
                  <a:pt x="88651" y="165183"/>
                </a:lnTo>
                <a:lnTo>
                  <a:pt x="88651" y="145711"/>
                </a:lnTo>
                <a:lnTo>
                  <a:pt x="92307" y="145711"/>
                </a:lnTo>
                <a:lnTo>
                  <a:pt x="92841" y="152325"/>
                </a:lnTo>
                <a:lnTo>
                  <a:pt x="93375" y="145711"/>
                </a:lnTo>
                <a:close/>
                <a:moveTo>
                  <a:pt x="106726" y="145711"/>
                </a:moveTo>
                <a:lnTo>
                  <a:pt x="106726" y="165183"/>
                </a:lnTo>
                <a:lnTo>
                  <a:pt x="104467" y="165183"/>
                </a:lnTo>
                <a:lnTo>
                  <a:pt x="104467" y="156885"/>
                </a:lnTo>
                <a:lnTo>
                  <a:pt x="103769" y="165183"/>
                </a:lnTo>
                <a:lnTo>
                  <a:pt x="101304" y="165183"/>
                </a:lnTo>
                <a:lnTo>
                  <a:pt x="100605" y="156885"/>
                </a:lnTo>
                <a:lnTo>
                  <a:pt x="100605" y="165183"/>
                </a:lnTo>
                <a:lnTo>
                  <a:pt x="98387" y="165183"/>
                </a:lnTo>
                <a:lnTo>
                  <a:pt x="98387" y="145711"/>
                </a:lnTo>
                <a:lnTo>
                  <a:pt x="102002" y="145711"/>
                </a:lnTo>
                <a:lnTo>
                  <a:pt x="102536" y="152325"/>
                </a:lnTo>
                <a:lnTo>
                  <a:pt x="103070" y="145711"/>
                </a:lnTo>
                <a:close/>
                <a:moveTo>
                  <a:pt x="116421" y="145711"/>
                </a:moveTo>
                <a:lnTo>
                  <a:pt x="116421" y="165183"/>
                </a:lnTo>
                <a:lnTo>
                  <a:pt x="114162" y="165183"/>
                </a:lnTo>
                <a:lnTo>
                  <a:pt x="114162" y="156885"/>
                </a:lnTo>
                <a:lnTo>
                  <a:pt x="113505" y="165183"/>
                </a:lnTo>
                <a:lnTo>
                  <a:pt x="110999" y="165183"/>
                </a:lnTo>
                <a:lnTo>
                  <a:pt x="110300" y="156885"/>
                </a:lnTo>
                <a:lnTo>
                  <a:pt x="110300" y="165183"/>
                </a:lnTo>
                <a:lnTo>
                  <a:pt x="108082" y="165183"/>
                </a:lnTo>
                <a:lnTo>
                  <a:pt x="108082" y="145711"/>
                </a:lnTo>
                <a:lnTo>
                  <a:pt x="111697" y="145711"/>
                </a:lnTo>
                <a:lnTo>
                  <a:pt x="112231" y="152325"/>
                </a:lnTo>
                <a:lnTo>
                  <a:pt x="112806" y="145711"/>
                </a:lnTo>
                <a:close/>
                <a:moveTo>
                  <a:pt x="9695" y="166293"/>
                </a:moveTo>
                <a:lnTo>
                  <a:pt x="9695" y="185806"/>
                </a:lnTo>
                <a:lnTo>
                  <a:pt x="7436" y="185806"/>
                </a:lnTo>
                <a:lnTo>
                  <a:pt x="7436" y="177466"/>
                </a:lnTo>
                <a:lnTo>
                  <a:pt x="6778" y="185806"/>
                </a:lnTo>
                <a:lnTo>
                  <a:pt x="4272" y="185806"/>
                </a:lnTo>
                <a:lnTo>
                  <a:pt x="3615" y="177466"/>
                </a:lnTo>
                <a:lnTo>
                  <a:pt x="3615" y="185806"/>
                </a:lnTo>
                <a:lnTo>
                  <a:pt x="1356" y="185806"/>
                </a:lnTo>
                <a:lnTo>
                  <a:pt x="1356" y="166293"/>
                </a:lnTo>
                <a:lnTo>
                  <a:pt x="4971" y="166293"/>
                </a:lnTo>
                <a:lnTo>
                  <a:pt x="5546" y="172906"/>
                </a:lnTo>
                <a:lnTo>
                  <a:pt x="6080" y="166293"/>
                </a:lnTo>
                <a:close/>
                <a:moveTo>
                  <a:pt x="19390" y="166293"/>
                </a:moveTo>
                <a:lnTo>
                  <a:pt x="19390" y="185806"/>
                </a:lnTo>
                <a:lnTo>
                  <a:pt x="17172" y="185806"/>
                </a:lnTo>
                <a:lnTo>
                  <a:pt x="17172" y="177466"/>
                </a:lnTo>
                <a:lnTo>
                  <a:pt x="16473" y="185806"/>
                </a:lnTo>
                <a:lnTo>
                  <a:pt x="13967" y="185806"/>
                </a:lnTo>
                <a:lnTo>
                  <a:pt x="13310" y="177466"/>
                </a:lnTo>
                <a:lnTo>
                  <a:pt x="13310" y="185806"/>
                </a:lnTo>
                <a:lnTo>
                  <a:pt x="11051" y="185806"/>
                </a:lnTo>
                <a:lnTo>
                  <a:pt x="11051" y="166293"/>
                </a:lnTo>
                <a:lnTo>
                  <a:pt x="14707" y="166293"/>
                </a:lnTo>
                <a:lnTo>
                  <a:pt x="15241" y="172906"/>
                </a:lnTo>
                <a:lnTo>
                  <a:pt x="15775" y="166293"/>
                </a:lnTo>
                <a:close/>
                <a:moveTo>
                  <a:pt x="29126" y="166293"/>
                </a:moveTo>
                <a:lnTo>
                  <a:pt x="29126" y="185806"/>
                </a:lnTo>
                <a:lnTo>
                  <a:pt x="26866" y="185806"/>
                </a:lnTo>
                <a:lnTo>
                  <a:pt x="26866" y="177466"/>
                </a:lnTo>
                <a:lnTo>
                  <a:pt x="26168" y="185806"/>
                </a:lnTo>
                <a:lnTo>
                  <a:pt x="23703" y="185806"/>
                </a:lnTo>
                <a:lnTo>
                  <a:pt x="23005" y="177466"/>
                </a:lnTo>
                <a:lnTo>
                  <a:pt x="23005" y="185806"/>
                </a:lnTo>
                <a:lnTo>
                  <a:pt x="20745" y="185806"/>
                </a:lnTo>
                <a:lnTo>
                  <a:pt x="20745" y="166293"/>
                </a:lnTo>
                <a:lnTo>
                  <a:pt x="24402" y="166293"/>
                </a:lnTo>
                <a:lnTo>
                  <a:pt x="24936" y="172906"/>
                </a:lnTo>
                <a:lnTo>
                  <a:pt x="25470" y="166293"/>
                </a:lnTo>
                <a:close/>
                <a:moveTo>
                  <a:pt x="38821" y="166293"/>
                </a:moveTo>
                <a:lnTo>
                  <a:pt x="38821" y="185806"/>
                </a:lnTo>
                <a:lnTo>
                  <a:pt x="36561" y="185806"/>
                </a:lnTo>
                <a:lnTo>
                  <a:pt x="36561" y="177466"/>
                </a:lnTo>
                <a:lnTo>
                  <a:pt x="35863" y="185806"/>
                </a:lnTo>
                <a:lnTo>
                  <a:pt x="33398" y="185806"/>
                </a:lnTo>
                <a:lnTo>
                  <a:pt x="32700" y="177466"/>
                </a:lnTo>
                <a:lnTo>
                  <a:pt x="32700" y="185806"/>
                </a:lnTo>
                <a:lnTo>
                  <a:pt x="30440" y="185806"/>
                </a:lnTo>
                <a:lnTo>
                  <a:pt x="30440" y="166293"/>
                </a:lnTo>
                <a:lnTo>
                  <a:pt x="34097" y="166293"/>
                </a:lnTo>
                <a:lnTo>
                  <a:pt x="34631" y="172906"/>
                </a:lnTo>
                <a:lnTo>
                  <a:pt x="35165" y="166293"/>
                </a:lnTo>
                <a:close/>
                <a:moveTo>
                  <a:pt x="48516" y="166293"/>
                </a:moveTo>
                <a:lnTo>
                  <a:pt x="48516" y="185806"/>
                </a:lnTo>
                <a:lnTo>
                  <a:pt x="46256" y="185806"/>
                </a:lnTo>
                <a:lnTo>
                  <a:pt x="46256" y="177466"/>
                </a:lnTo>
                <a:lnTo>
                  <a:pt x="45558" y="185806"/>
                </a:lnTo>
                <a:lnTo>
                  <a:pt x="43093" y="185806"/>
                </a:lnTo>
                <a:lnTo>
                  <a:pt x="42436" y="177466"/>
                </a:lnTo>
                <a:lnTo>
                  <a:pt x="42436" y="185806"/>
                </a:lnTo>
                <a:lnTo>
                  <a:pt x="40176" y="185806"/>
                </a:lnTo>
                <a:lnTo>
                  <a:pt x="40176" y="166293"/>
                </a:lnTo>
                <a:lnTo>
                  <a:pt x="43791" y="166293"/>
                </a:lnTo>
                <a:lnTo>
                  <a:pt x="44326" y="172906"/>
                </a:lnTo>
                <a:lnTo>
                  <a:pt x="44860" y="166293"/>
                </a:lnTo>
                <a:close/>
                <a:moveTo>
                  <a:pt x="58211" y="166293"/>
                </a:moveTo>
                <a:lnTo>
                  <a:pt x="58211" y="185806"/>
                </a:lnTo>
                <a:lnTo>
                  <a:pt x="55951" y="185806"/>
                </a:lnTo>
                <a:lnTo>
                  <a:pt x="55951" y="177466"/>
                </a:lnTo>
                <a:lnTo>
                  <a:pt x="55294" y="185806"/>
                </a:lnTo>
                <a:lnTo>
                  <a:pt x="52788" y="185806"/>
                </a:lnTo>
                <a:lnTo>
                  <a:pt x="52131" y="177466"/>
                </a:lnTo>
                <a:lnTo>
                  <a:pt x="52131" y="185806"/>
                </a:lnTo>
                <a:lnTo>
                  <a:pt x="49871" y="185806"/>
                </a:lnTo>
                <a:lnTo>
                  <a:pt x="49871" y="166293"/>
                </a:lnTo>
                <a:lnTo>
                  <a:pt x="53486" y="166293"/>
                </a:lnTo>
                <a:lnTo>
                  <a:pt x="54020" y="172906"/>
                </a:lnTo>
                <a:lnTo>
                  <a:pt x="54596" y="166293"/>
                </a:lnTo>
                <a:close/>
                <a:moveTo>
                  <a:pt x="67906" y="166293"/>
                </a:moveTo>
                <a:lnTo>
                  <a:pt x="67906" y="185806"/>
                </a:lnTo>
                <a:lnTo>
                  <a:pt x="65646" y="185806"/>
                </a:lnTo>
                <a:lnTo>
                  <a:pt x="65646" y="177466"/>
                </a:lnTo>
                <a:lnTo>
                  <a:pt x="64989" y="185806"/>
                </a:lnTo>
                <a:lnTo>
                  <a:pt x="62483" y="185806"/>
                </a:lnTo>
                <a:lnTo>
                  <a:pt x="61826" y="177466"/>
                </a:lnTo>
                <a:lnTo>
                  <a:pt x="61826" y="185806"/>
                </a:lnTo>
                <a:lnTo>
                  <a:pt x="59566" y="185806"/>
                </a:lnTo>
                <a:lnTo>
                  <a:pt x="59566" y="166293"/>
                </a:lnTo>
                <a:lnTo>
                  <a:pt x="63181" y="166293"/>
                </a:lnTo>
                <a:lnTo>
                  <a:pt x="63715" y="172906"/>
                </a:lnTo>
                <a:lnTo>
                  <a:pt x="64290" y="166293"/>
                </a:lnTo>
                <a:close/>
                <a:moveTo>
                  <a:pt x="77600" y="166293"/>
                </a:moveTo>
                <a:lnTo>
                  <a:pt x="77600" y="185806"/>
                </a:lnTo>
                <a:lnTo>
                  <a:pt x="75341" y="185806"/>
                </a:lnTo>
                <a:lnTo>
                  <a:pt x="75341" y="177466"/>
                </a:lnTo>
                <a:lnTo>
                  <a:pt x="74684" y="185806"/>
                </a:lnTo>
                <a:lnTo>
                  <a:pt x="72178" y="185806"/>
                </a:lnTo>
                <a:lnTo>
                  <a:pt x="71521" y="177466"/>
                </a:lnTo>
                <a:lnTo>
                  <a:pt x="71521" y="185806"/>
                </a:lnTo>
                <a:lnTo>
                  <a:pt x="69261" y="185806"/>
                </a:lnTo>
                <a:lnTo>
                  <a:pt x="69261" y="166293"/>
                </a:lnTo>
                <a:lnTo>
                  <a:pt x="72876" y="166293"/>
                </a:lnTo>
                <a:lnTo>
                  <a:pt x="73451" y="172906"/>
                </a:lnTo>
                <a:lnTo>
                  <a:pt x="73985" y="166293"/>
                </a:lnTo>
                <a:close/>
                <a:moveTo>
                  <a:pt x="87295" y="166293"/>
                </a:moveTo>
                <a:lnTo>
                  <a:pt x="87295" y="185806"/>
                </a:lnTo>
                <a:lnTo>
                  <a:pt x="85077" y="185806"/>
                </a:lnTo>
                <a:lnTo>
                  <a:pt x="85077" y="177466"/>
                </a:lnTo>
                <a:lnTo>
                  <a:pt x="84379" y="185806"/>
                </a:lnTo>
                <a:lnTo>
                  <a:pt x="81914" y="185806"/>
                </a:lnTo>
                <a:lnTo>
                  <a:pt x="81216" y="177466"/>
                </a:lnTo>
                <a:lnTo>
                  <a:pt x="81216" y="185806"/>
                </a:lnTo>
                <a:lnTo>
                  <a:pt x="78956" y="185806"/>
                </a:lnTo>
                <a:lnTo>
                  <a:pt x="78956" y="166293"/>
                </a:lnTo>
                <a:lnTo>
                  <a:pt x="82612" y="166293"/>
                </a:lnTo>
                <a:lnTo>
                  <a:pt x="83146" y="172906"/>
                </a:lnTo>
                <a:lnTo>
                  <a:pt x="83680" y="166293"/>
                </a:lnTo>
                <a:close/>
                <a:moveTo>
                  <a:pt x="96990" y="166293"/>
                </a:moveTo>
                <a:lnTo>
                  <a:pt x="96990" y="185806"/>
                </a:lnTo>
                <a:lnTo>
                  <a:pt x="94772" y="185806"/>
                </a:lnTo>
                <a:lnTo>
                  <a:pt x="94772" y="177466"/>
                </a:lnTo>
                <a:lnTo>
                  <a:pt x="94074" y="185806"/>
                </a:lnTo>
                <a:lnTo>
                  <a:pt x="91609" y="185806"/>
                </a:lnTo>
                <a:lnTo>
                  <a:pt x="90910" y="177466"/>
                </a:lnTo>
                <a:lnTo>
                  <a:pt x="90910" y="185806"/>
                </a:lnTo>
                <a:lnTo>
                  <a:pt x="88651" y="185806"/>
                </a:lnTo>
                <a:lnTo>
                  <a:pt x="88651" y="166293"/>
                </a:lnTo>
                <a:lnTo>
                  <a:pt x="92307" y="166293"/>
                </a:lnTo>
                <a:lnTo>
                  <a:pt x="92841" y="172906"/>
                </a:lnTo>
                <a:lnTo>
                  <a:pt x="93375" y="166293"/>
                </a:lnTo>
                <a:close/>
                <a:moveTo>
                  <a:pt x="106726" y="166293"/>
                </a:moveTo>
                <a:lnTo>
                  <a:pt x="106726" y="185806"/>
                </a:lnTo>
                <a:lnTo>
                  <a:pt x="104467" y="185806"/>
                </a:lnTo>
                <a:lnTo>
                  <a:pt x="104467" y="177466"/>
                </a:lnTo>
                <a:lnTo>
                  <a:pt x="103769" y="185806"/>
                </a:lnTo>
                <a:lnTo>
                  <a:pt x="101304" y="185806"/>
                </a:lnTo>
                <a:lnTo>
                  <a:pt x="100605" y="177466"/>
                </a:lnTo>
                <a:lnTo>
                  <a:pt x="100605" y="185806"/>
                </a:lnTo>
                <a:lnTo>
                  <a:pt x="98387" y="185806"/>
                </a:lnTo>
                <a:lnTo>
                  <a:pt x="98387" y="166293"/>
                </a:lnTo>
                <a:lnTo>
                  <a:pt x="102002" y="166293"/>
                </a:lnTo>
                <a:lnTo>
                  <a:pt x="102536" y="172906"/>
                </a:lnTo>
                <a:lnTo>
                  <a:pt x="103070" y="166293"/>
                </a:lnTo>
                <a:close/>
                <a:moveTo>
                  <a:pt x="116421" y="166293"/>
                </a:moveTo>
                <a:lnTo>
                  <a:pt x="116421" y="185806"/>
                </a:lnTo>
                <a:lnTo>
                  <a:pt x="114162" y="185806"/>
                </a:lnTo>
                <a:lnTo>
                  <a:pt x="114162" y="177466"/>
                </a:lnTo>
                <a:lnTo>
                  <a:pt x="113505" y="185806"/>
                </a:lnTo>
                <a:lnTo>
                  <a:pt x="110999" y="185806"/>
                </a:lnTo>
                <a:lnTo>
                  <a:pt x="110300" y="177466"/>
                </a:lnTo>
                <a:lnTo>
                  <a:pt x="110300" y="185806"/>
                </a:lnTo>
                <a:lnTo>
                  <a:pt x="108082" y="185806"/>
                </a:lnTo>
                <a:lnTo>
                  <a:pt x="108082" y="166293"/>
                </a:lnTo>
                <a:lnTo>
                  <a:pt x="111697" y="166293"/>
                </a:lnTo>
                <a:lnTo>
                  <a:pt x="112231" y="172906"/>
                </a:lnTo>
                <a:lnTo>
                  <a:pt x="112806" y="166293"/>
                </a:lnTo>
                <a:close/>
                <a:moveTo>
                  <a:pt x="9695" y="186874"/>
                </a:moveTo>
                <a:lnTo>
                  <a:pt x="9695" y="206387"/>
                </a:lnTo>
                <a:lnTo>
                  <a:pt x="7436" y="206387"/>
                </a:lnTo>
                <a:lnTo>
                  <a:pt x="7436" y="198048"/>
                </a:lnTo>
                <a:lnTo>
                  <a:pt x="6778" y="206387"/>
                </a:lnTo>
                <a:lnTo>
                  <a:pt x="4272" y="206387"/>
                </a:lnTo>
                <a:lnTo>
                  <a:pt x="3615" y="198048"/>
                </a:lnTo>
                <a:lnTo>
                  <a:pt x="3615" y="206387"/>
                </a:lnTo>
                <a:lnTo>
                  <a:pt x="1356" y="206387"/>
                </a:lnTo>
                <a:lnTo>
                  <a:pt x="1356" y="186874"/>
                </a:lnTo>
                <a:lnTo>
                  <a:pt x="4971" y="186874"/>
                </a:lnTo>
                <a:lnTo>
                  <a:pt x="5546" y="193488"/>
                </a:lnTo>
                <a:lnTo>
                  <a:pt x="6080" y="186874"/>
                </a:lnTo>
                <a:close/>
                <a:moveTo>
                  <a:pt x="19390" y="186874"/>
                </a:moveTo>
                <a:lnTo>
                  <a:pt x="19390" y="206387"/>
                </a:lnTo>
                <a:lnTo>
                  <a:pt x="17172" y="206387"/>
                </a:lnTo>
                <a:lnTo>
                  <a:pt x="17172" y="198048"/>
                </a:lnTo>
                <a:lnTo>
                  <a:pt x="16473" y="206387"/>
                </a:lnTo>
                <a:lnTo>
                  <a:pt x="13967" y="206387"/>
                </a:lnTo>
                <a:lnTo>
                  <a:pt x="13310" y="198048"/>
                </a:lnTo>
                <a:lnTo>
                  <a:pt x="13310" y="206387"/>
                </a:lnTo>
                <a:lnTo>
                  <a:pt x="11051" y="206387"/>
                </a:lnTo>
                <a:lnTo>
                  <a:pt x="11051" y="186874"/>
                </a:lnTo>
                <a:lnTo>
                  <a:pt x="14707" y="186874"/>
                </a:lnTo>
                <a:lnTo>
                  <a:pt x="15241" y="193488"/>
                </a:lnTo>
                <a:lnTo>
                  <a:pt x="15775" y="186874"/>
                </a:lnTo>
                <a:close/>
                <a:moveTo>
                  <a:pt x="29126" y="186874"/>
                </a:moveTo>
                <a:lnTo>
                  <a:pt x="29126" y="206387"/>
                </a:lnTo>
                <a:lnTo>
                  <a:pt x="26866" y="206387"/>
                </a:lnTo>
                <a:lnTo>
                  <a:pt x="26866" y="198048"/>
                </a:lnTo>
                <a:lnTo>
                  <a:pt x="26168" y="206387"/>
                </a:lnTo>
                <a:lnTo>
                  <a:pt x="23703" y="206387"/>
                </a:lnTo>
                <a:lnTo>
                  <a:pt x="23005" y="198048"/>
                </a:lnTo>
                <a:lnTo>
                  <a:pt x="23005" y="206387"/>
                </a:lnTo>
                <a:lnTo>
                  <a:pt x="20745" y="206387"/>
                </a:lnTo>
                <a:lnTo>
                  <a:pt x="20745" y="186874"/>
                </a:lnTo>
                <a:lnTo>
                  <a:pt x="24402" y="186874"/>
                </a:lnTo>
                <a:lnTo>
                  <a:pt x="24936" y="193488"/>
                </a:lnTo>
                <a:lnTo>
                  <a:pt x="25470" y="186874"/>
                </a:lnTo>
                <a:close/>
                <a:moveTo>
                  <a:pt x="38821" y="186874"/>
                </a:moveTo>
                <a:lnTo>
                  <a:pt x="38821" y="206387"/>
                </a:lnTo>
                <a:lnTo>
                  <a:pt x="36561" y="206387"/>
                </a:lnTo>
                <a:lnTo>
                  <a:pt x="36561" y="198048"/>
                </a:lnTo>
                <a:lnTo>
                  <a:pt x="35863" y="206387"/>
                </a:lnTo>
                <a:lnTo>
                  <a:pt x="33398" y="206387"/>
                </a:lnTo>
                <a:lnTo>
                  <a:pt x="32700" y="198048"/>
                </a:lnTo>
                <a:lnTo>
                  <a:pt x="32700" y="206387"/>
                </a:lnTo>
                <a:lnTo>
                  <a:pt x="30440" y="206387"/>
                </a:lnTo>
                <a:lnTo>
                  <a:pt x="30440" y="186874"/>
                </a:lnTo>
                <a:lnTo>
                  <a:pt x="34097" y="186874"/>
                </a:lnTo>
                <a:lnTo>
                  <a:pt x="34631" y="193488"/>
                </a:lnTo>
                <a:lnTo>
                  <a:pt x="35165" y="186874"/>
                </a:lnTo>
                <a:close/>
                <a:moveTo>
                  <a:pt x="48516" y="186874"/>
                </a:moveTo>
                <a:lnTo>
                  <a:pt x="48516" y="206387"/>
                </a:lnTo>
                <a:lnTo>
                  <a:pt x="46256" y="206387"/>
                </a:lnTo>
                <a:lnTo>
                  <a:pt x="46256" y="198048"/>
                </a:lnTo>
                <a:lnTo>
                  <a:pt x="45558" y="206387"/>
                </a:lnTo>
                <a:lnTo>
                  <a:pt x="43093" y="206387"/>
                </a:lnTo>
                <a:lnTo>
                  <a:pt x="42436" y="198048"/>
                </a:lnTo>
                <a:lnTo>
                  <a:pt x="42436" y="206387"/>
                </a:lnTo>
                <a:lnTo>
                  <a:pt x="40176" y="206387"/>
                </a:lnTo>
                <a:lnTo>
                  <a:pt x="40176" y="186874"/>
                </a:lnTo>
                <a:lnTo>
                  <a:pt x="43791" y="186874"/>
                </a:lnTo>
                <a:lnTo>
                  <a:pt x="44326" y="193488"/>
                </a:lnTo>
                <a:lnTo>
                  <a:pt x="44860" y="186874"/>
                </a:lnTo>
                <a:close/>
                <a:moveTo>
                  <a:pt x="58211" y="186874"/>
                </a:moveTo>
                <a:lnTo>
                  <a:pt x="58211" y="206387"/>
                </a:lnTo>
                <a:lnTo>
                  <a:pt x="55951" y="206387"/>
                </a:lnTo>
                <a:lnTo>
                  <a:pt x="55951" y="198048"/>
                </a:lnTo>
                <a:lnTo>
                  <a:pt x="55294" y="206387"/>
                </a:lnTo>
                <a:lnTo>
                  <a:pt x="52788" y="206387"/>
                </a:lnTo>
                <a:lnTo>
                  <a:pt x="52131" y="198048"/>
                </a:lnTo>
                <a:lnTo>
                  <a:pt x="52131" y="206387"/>
                </a:lnTo>
                <a:lnTo>
                  <a:pt x="49871" y="206387"/>
                </a:lnTo>
                <a:lnTo>
                  <a:pt x="49871" y="186874"/>
                </a:lnTo>
                <a:lnTo>
                  <a:pt x="53486" y="186874"/>
                </a:lnTo>
                <a:lnTo>
                  <a:pt x="54020" y="193488"/>
                </a:lnTo>
                <a:lnTo>
                  <a:pt x="54596" y="186874"/>
                </a:lnTo>
                <a:close/>
                <a:moveTo>
                  <a:pt x="67906" y="186874"/>
                </a:moveTo>
                <a:lnTo>
                  <a:pt x="67906" y="206387"/>
                </a:lnTo>
                <a:lnTo>
                  <a:pt x="65646" y="206387"/>
                </a:lnTo>
                <a:lnTo>
                  <a:pt x="65646" y="198048"/>
                </a:lnTo>
                <a:lnTo>
                  <a:pt x="64989" y="206387"/>
                </a:lnTo>
                <a:lnTo>
                  <a:pt x="62483" y="206387"/>
                </a:lnTo>
                <a:lnTo>
                  <a:pt x="61826" y="198048"/>
                </a:lnTo>
                <a:lnTo>
                  <a:pt x="61826" y="206387"/>
                </a:lnTo>
                <a:lnTo>
                  <a:pt x="59566" y="206387"/>
                </a:lnTo>
                <a:lnTo>
                  <a:pt x="59566" y="186874"/>
                </a:lnTo>
                <a:lnTo>
                  <a:pt x="63181" y="186874"/>
                </a:lnTo>
                <a:lnTo>
                  <a:pt x="63715" y="193488"/>
                </a:lnTo>
                <a:lnTo>
                  <a:pt x="64290" y="186874"/>
                </a:lnTo>
                <a:close/>
                <a:moveTo>
                  <a:pt x="77600" y="186874"/>
                </a:moveTo>
                <a:lnTo>
                  <a:pt x="77600" y="206387"/>
                </a:lnTo>
                <a:lnTo>
                  <a:pt x="75341" y="206387"/>
                </a:lnTo>
                <a:lnTo>
                  <a:pt x="75341" y="198048"/>
                </a:lnTo>
                <a:lnTo>
                  <a:pt x="74684" y="206387"/>
                </a:lnTo>
                <a:lnTo>
                  <a:pt x="72178" y="206387"/>
                </a:lnTo>
                <a:lnTo>
                  <a:pt x="71521" y="198048"/>
                </a:lnTo>
                <a:lnTo>
                  <a:pt x="71521" y="206387"/>
                </a:lnTo>
                <a:lnTo>
                  <a:pt x="69261" y="206387"/>
                </a:lnTo>
                <a:lnTo>
                  <a:pt x="69261" y="186874"/>
                </a:lnTo>
                <a:lnTo>
                  <a:pt x="72876" y="186874"/>
                </a:lnTo>
                <a:lnTo>
                  <a:pt x="73451" y="193488"/>
                </a:lnTo>
                <a:lnTo>
                  <a:pt x="73985" y="186874"/>
                </a:lnTo>
                <a:close/>
                <a:moveTo>
                  <a:pt x="87295" y="186874"/>
                </a:moveTo>
                <a:lnTo>
                  <a:pt x="87295" y="206387"/>
                </a:lnTo>
                <a:lnTo>
                  <a:pt x="85077" y="206387"/>
                </a:lnTo>
                <a:lnTo>
                  <a:pt x="85077" y="198048"/>
                </a:lnTo>
                <a:lnTo>
                  <a:pt x="84379" y="206387"/>
                </a:lnTo>
                <a:lnTo>
                  <a:pt x="81914" y="206387"/>
                </a:lnTo>
                <a:lnTo>
                  <a:pt x="81216" y="198048"/>
                </a:lnTo>
                <a:lnTo>
                  <a:pt x="81216" y="206387"/>
                </a:lnTo>
                <a:lnTo>
                  <a:pt x="78956" y="206387"/>
                </a:lnTo>
                <a:lnTo>
                  <a:pt x="78956" y="186874"/>
                </a:lnTo>
                <a:lnTo>
                  <a:pt x="82612" y="186874"/>
                </a:lnTo>
                <a:lnTo>
                  <a:pt x="83146" y="193488"/>
                </a:lnTo>
                <a:lnTo>
                  <a:pt x="83680" y="186874"/>
                </a:lnTo>
                <a:close/>
                <a:moveTo>
                  <a:pt x="96990" y="186874"/>
                </a:moveTo>
                <a:lnTo>
                  <a:pt x="96990" y="206387"/>
                </a:lnTo>
                <a:lnTo>
                  <a:pt x="94772" y="206387"/>
                </a:lnTo>
                <a:lnTo>
                  <a:pt x="94772" y="198048"/>
                </a:lnTo>
                <a:lnTo>
                  <a:pt x="94074" y="206387"/>
                </a:lnTo>
                <a:lnTo>
                  <a:pt x="91609" y="206387"/>
                </a:lnTo>
                <a:lnTo>
                  <a:pt x="90910" y="198048"/>
                </a:lnTo>
                <a:lnTo>
                  <a:pt x="90910" y="206387"/>
                </a:lnTo>
                <a:lnTo>
                  <a:pt x="88651" y="206387"/>
                </a:lnTo>
                <a:lnTo>
                  <a:pt x="88651" y="186874"/>
                </a:lnTo>
                <a:lnTo>
                  <a:pt x="92307" y="186874"/>
                </a:lnTo>
                <a:lnTo>
                  <a:pt x="92841" y="193488"/>
                </a:lnTo>
                <a:lnTo>
                  <a:pt x="93375" y="186874"/>
                </a:lnTo>
                <a:close/>
                <a:moveTo>
                  <a:pt x="106726" y="186874"/>
                </a:moveTo>
                <a:lnTo>
                  <a:pt x="106726" y="206387"/>
                </a:lnTo>
                <a:lnTo>
                  <a:pt x="104467" y="206387"/>
                </a:lnTo>
                <a:lnTo>
                  <a:pt x="104467" y="198048"/>
                </a:lnTo>
                <a:lnTo>
                  <a:pt x="103769" y="206387"/>
                </a:lnTo>
                <a:lnTo>
                  <a:pt x="101304" y="206387"/>
                </a:lnTo>
                <a:lnTo>
                  <a:pt x="100605" y="198048"/>
                </a:lnTo>
                <a:lnTo>
                  <a:pt x="100605" y="206387"/>
                </a:lnTo>
                <a:lnTo>
                  <a:pt x="98387" y="206387"/>
                </a:lnTo>
                <a:lnTo>
                  <a:pt x="98387" y="186874"/>
                </a:lnTo>
                <a:lnTo>
                  <a:pt x="102002" y="186874"/>
                </a:lnTo>
                <a:lnTo>
                  <a:pt x="102536" y="193488"/>
                </a:lnTo>
                <a:lnTo>
                  <a:pt x="103070" y="186874"/>
                </a:lnTo>
                <a:close/>
                <a:moveTo>
                  <a:pt x="116421" y="186874"/>
                </a:moveTo>
                <a:lnTo>
                  <a:pt x="116421" y="206387"/>
                </a:lnTo>
                <a:lnTo>
                  <a:pt x="114162" y="206387"/>
                </a:lnTo>
                <a:lnTo>
                  <a:pt x="114162" y="198048"/>
                </a:lnTo>
                <a:lnTo>
                  <a:pt x="113505" y="206387"/>
                </a:lnTo>
                <a:lnTo>
                  <a:pt x="110999" y="206387"/>
                </a:lnTo>
                <a:lnTo>
                  <a:pt x="110300" y="198048"/>
                </a:lnTo>
                <a:lnTo>
                  <a:pt x="110300" y="206387"/>
                </a:lnTo>
                <a:lnTo>
                  <a:pt x="108082" y="206387"/>
                </a:lnTo>
                <a:lnTo>
                  <a:pt x="108082" y="186874"/>
                </a:lnTo>
                <a:lnTo>
                  <a:pt x="111697" y="186874"/>
                </a:lnTo>
                <a:lnTo>
                  <a:pt x="112231" y="193488"/>
                </a:lnTo>
                <a:lnTo>
                  <a:pt x="112806" y="186874"/>
                </a:lnTo>
                <a:close/>
                <a:moveTo>
                  <a:pt x="0" y="0"/>
                </a:moveTo>
                <a:lnTo>
                  <a:pt x="0" y="207989"/>
                </a:lnTo>
                <a:lnTo>
                  <a:pt x="117654" y="207989"/>
                </a:lnTo>
                <a:lnTo>
                  <a:pt x="117654" y="0"/>
                </a:lnTo>
                <a:close/>
              </a:path>
            </a:pathLst>
          </a:custGeom>
          <a:solidFill>
            <a:srgbClr val="000000">
              <a:alpha val="25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sz="1867"/>
              <a:t> </a:t>
            </a:r>
            <a:endParaRPr sz="1867"/>
          </a:p>
        </p:txBody>
      </p:sp>
      <p:grpSp>
        <p:nvGrpSpPr>
          <p:cNvPr id="2480" name="Google Shape;2480;p68"/>
          <p:cNvGrpSpPr/>
          <p:nvPr/>
        </p:nvGrpSpPr>
        <p:grpSpPr>
          <a:xfrm>
            <a:off x="462557" y="477489"/>
            <a:ext cx="1531288" cy="444136"/>
            <a:chOff x="238125" y="1804750"/>
            <a:chExt cx="7128900" cy="2067675"/>
          </a:xfrm>
        </p:grpSpPr>
        <p:sp>
          <p:nvSpPr>
            <p:cNvPr id="2481" name="Google Shape;2481;p68"/>
            <p:cNvSpPr/>
            <p:nvPr/>
          </p:nvSpPr>
          <p:spPr>
            <a:xfrm>
              <a:off x="2420050" y="2814650"/>
              <a:ext cx="646925" cy="862825"/>
            </a:xfrm>
            <a:custGeom>
              <a:avLst/>
              <a:gdLst/>
              <a:ahLst/>
              <a:cxnLst/>
              <a:rect l="l" t="t" r="r" b="b"/>
              <a:pathLst>
                <a:path w="25877" h="34513" extrusionOk="0">
                  <a:moveTo>
                    <a:pt x="1" y="1"/>
                  </a:moveTo>
                  <a:lnTo>
                    <a:pt x="1" y="20176"/>
                  </a:lnTo>
                  <a:cubicBezTo>
                    <a:pt x="1" y="29687"/>
                    <a:pt x="4267" y="34513"/>
                    <a:pt x="12694" y="34513"/>
                  </a:cubicBezTo>
                  <a:cubicBezTo>
                    <a:pt x="21156" y="34513"/>
                    <a:pt x="25876" y="29687"/>
                    <a:pt x="25876" y="20176"/>
                  </a:cubicBezTo>
                  <a:lnTo>
                    <a:pt x="25876" y="1"/>
                  </a:lnTo>
                  <a:lnTo>
                    <a:pt x="23428" y="1"/>
                  </a:lnTo>
                  <a:lnTo>
                    <a:pt x="23428" y="20176"/>
                  </a:lnTo>
                  <a:cubicBezTo>
                    <a:pt x="23428" y="28464"/>
                    <a:pt x="20002" y="32310"/>
                    <a:pt x="12694" y="32310"/>
                  </a:cubicBezTo>
                  <a:cubicBezTo>
                    <a:pt x="4232" y="32310"/>
                    <a:pt x="2448" y="25701"/>
                    <a:pt x="2448" y="20176"/>
                  </a:cubicBezTo>
                  <a:lnTo>
                    <a:pt x="24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2" name="Google Shape;2482;p68"/>
            <p:cNvSpPr/>
            <p:nvPr/>
          </p:nvSpPr>
          <p:spPr>
            <a:xfrm>
              <a:off x="3200700" y="3033200"/>
              <a:ext cx="485175" cy="624175"/>
            </a:xfrm>
            <a:custGeom>
              <a:avLst/>
              <a:gdLst/>
              <a:ahLst/>
              <a:cxnLst/>
              <a:rect l="l" t="t" r="r" b="b"/>
              <a:pathLst>
                <a:path w="19407" h="24967" extrusionOk="0">
                  <a:moveTo>
                    <a:pt x="10665" y="0"/>
                  </a:moveTo>
                  <a:cubicBezTo>
                    <a:pt x="6854" y="0"/>
                    <a:pt x="3567" y="2063"/>
                    <a:pt x="2168" y="5140"/>
                  </a:cubicBezTo>
                  <a:lnTo>
                    <a:pt x="2168" y="560"/>
                  </a:lnTo>
                  <a:lnTo>
                    <a:pt x="0" y="560"/>
                  </a:lnTo>
                  <a:lnTo>
                    <a:pt x="0" y="24967"/>
                  </a:lnTo>
                  <a:lnTo>
                    <a:pt x="2168" y="24967"/>
                  </a:lnTo>
                  <a:lnTo>
                    <a:pt x="2168" y="11784"/>
                  </a:lnTo>
                  <a:cubicBezTo>
                    <a:pt x="2168" y="5840"/>
                    <a:pt x="5490" y="1958"/>
                    <a:pt x="10595" y="1958"/>
                  </a:cubicBezTo>
                  <a:cubicBezTo>
                    <a:pt x="17204" y="1958"/>
                    <a:pt x="17204" y="7728"/>
                    <a:pt x="17204" y="9616"/>
                  </a:cubicBezTo>
                  <a:lnTo>
                    <a:pt x="17204" y="24967"/>
                  </a:lnTo>
                  <a:lnTo>
                    <a:pt x="19407" y="24967"/>
                  </a:lnTo>
                  <a:lnTo>
                    <a:pt x="19407" y="9931"/>
                  </a:lnTo>
                  <a:cubicBezTo>
                    <a:pt x="19407" y="7203"/>
                    <a:pt x="19407" y="0"/>
                    <a:pt x="106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3" name="Google Shape;2483;p68"/>
            <p:cNvSpPr/>
            <p:nvPr/>
          </p:nvSpPr>
          <p:spPr>
            <a:xfrm>
              <a:off x="3821350" y="3047175"/>
              <a:ext cx="54225" cy="610200"/>
            </a:xfrm>
            <a:custGeom>
              <a:avLst/>
              <a:gdLst/>
              <a:ahLst/>
              <a:cxnLst/>
              <a:rect l="l" t="t" r="r" b="b"/>
              <a:pathLst>
                <a:path w="2169" h="24408" extrusionOk="0">
                  <a:moveTo>
                    <a:pt x="1" y="1"/>
                  </a:moveTo>
                  <a:lnTo>
                    <a:pt x="1" y="24408"/>
                  </a:lnTo>
                  <a:lnTo>
                    <a:pt x="2169" y="24408"/>
                  </a:lnTo>
                  <a:lnTo>
                    <a:pt x="21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4" name="Google Shape;2484;p68"/>
            <p:cNvSpPr/>
            <p:nvPr/>
          </p:nvSpPr>
          <p:spPr>
            <a:xfrm>
              <a:off x="3821350" y="2860975"/>
              <a:ext cx="54225" cy="82200"/>
            </a:xfrm>
            <a:custGeom>
              <a:avLst/>
              <a:gdLst/>
              <a:ahLst/>
              <a:cxnLst/>
              <a:rect l="l" t="t" r="r" b="b"/>
              <a:pathLst>
                <a:path w="2169" h="3288" extrusionOk="0">
                  <a:moveTo>
                    <a:pt x="1" y="1"/>
                  </a:moveTo>
                  <a:lnTo>
                    <a:pt x="1" y="3288"/>
                  </a:lnTo>
                  <a:lnTo>
                    <a:pt x="2169" y="3288"/>
                  </a:lnTo>
                  <a:lnTo>
                    <a:pt x="21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5" name="Google Shape;2485;p68"/>
            <p:cNvSpPr/>
            <p:nvPr/>
          </p:nvSpPr>
          <p:spPr>
            <a:xfrm>
              <a:off x="3941125" y="3047175"/>
              <a:ext cx="537625" cy="610200"/>
            </a:xfrm>
            <a:custGeom>
              <a:avLst/>
              <a:gdLst/>
              <a:ahLst/>
              <a:cxnLst/>
              <a:rect l="l" t="t" r="r" b="b"/>
              <a:pathLst>
                <a:path w="21505" h="24408" extrusionOk="0">
                  <a:moveTo>
                    <a:pt x="0" y="1"/>
                  </a:moveTo>
                  <a:lnTo>
                    <a:pt x="9826" y="24408"/>
                  </a:lnTo>
                  <a:lnTo>
                    <a:pt x="12308" y="24408"/>
                  </a:lnTo>
                  <a:lnTo>
                    <a:pt x="21505" y="1"/>
                  </a:lnTo>
                  <a:lnTo>
                    <a:pt x="19092" y="1"/>
                  </a:lnTo>
                  <a:cubicBezTo>
                    <a:pt x="19092" y="1"/>
                    <a:pt x="11364" y="20946"/>
                    <a:pt x="11085" y="21715"/>
                  </a:cubicBezTo>
                  <a:cubicBezTo>
                    <a:pt x="10770" y="20946"/>
                    <a:pt x="2518" y="1"/>
                    <a:pt x="2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6" name="Google Shape;2486;p68"/>
            <p:cNvSpPr/>
            <p:nvPr/>
          </p:nvSpPr>
          <p:spPr>
            <a:xfrm>
              <a:off x="4505825" y="3033200"/>
              <a:ext cx="541150" cy="638175"/>
            </a:xfrm>
            <a:custGeom>
              <a:avLst/>
              <a:gdLst/>
              <a:ahLst/>
              <a:cxnLst/>
              <a:rect l="l" t="t" r="r" b="b"/>
              <a:pathLst>
                <a:path w="21646" h="25527" extrusionOk="0">
                  <a:moveTo>
                    <a:pt x="10840" y="1958"/>
                  </a:moveTo>
                  <a:cubicBezTo>
                    <a:pt x="16260" y="1958"/>
                    <a:pt x="19233" y="6609"/>
                    <a:pt x="19407" y="11260"/>
                  </a:cubicBezTo>
                  <a:lnTo>
                    <a:pt x="2274" y="11260"/>
                  </a:lnTo>
                  <a:cubicBezTo>
                    <a:pt x="2728" y="6609"/>
                    <a:pt x="5770" y="1958"/>
                    <a:pt x="10840" y="1958"/>
                  </a:cubicBezTo>
                  <a:close/>
                  <a:moveTo>
                    <a:pt x="10840" y="0"/>
                  </a:moveTo>
                  <a:cubicBezTo>
                    <a:pt x="8008" y="0"/>
                    <a:pt x="5525" y="1014"/>
                    <a:pt x="3672" y="2903"/>
                  </a:cubicBezTo>
                  <a:cubicBezTo>
                    <a:pt x="1329" y="5280"/>
                    <a:pt x="1" y="9022"/>
                    <a:pt x="36" y="13183"/>
                  </a:cubicBezTo>
                  <a:cubicBezTo>
                    <a:pt x="1" y="17029"/>
                    <a:pt x="1190" y="20351"/>
                    <a:pt x="3393" y="22589"/>
                  </a:cubicBezTo>
                  <a:cubicBezTo>
                    <a:pt x="5281" y="24512"/>
                    <a:pt x="7868" y="25526"/>
                    <a:pt x="10840" y="25526"/>
                  </a:cubicBezTo>
                  <a:cubicBezTo>
                    <a:pt x="16715" y="25526"/>
                    <a:pt x="20456" y="22379"/>
                    <a:pt x="21400" y="16679"/>
                  </a:cubicBezTo>
                  <a:lnTo>
                    <a:pt x="21470" y="16435"/>
                  </a:lnTo>
                  <a:lnTo>
                    <a:pt x="19268" y="16435"/>
                  </a:lnTo>
                  <a:lnTo>
                    <a:pt x="19233" y="16610"/>
                  </a:lnTo>
                  <a:cubicBezTo>
                    <a:pt x="18428" y="20980"/>
                    <a:pt x="15281" y="23568"/>
                    <a:pt x="10840" y="23568"/>
                  </a:cubicBezTo>
                  <a:cubicBezTo>
                    <a:pt x="8533" y="23568"/>
                    <a:pt x="6609" y="22799"/>
                    <a:pt x="5106" y="21260"/>
                  </a:cubicBezTo>
                  <a:cubicBezTo>
                    <a:pt x="3288" y="19407"/>
                    <a:pt x="2239" y="16505"/>
                    <a:pt x="2239" y="13253"/>
                  </a:cubicBezTo>
                  <a:lnTo>
                    <a:pt x="2239" y="13218"/>
                  </a:lnTo>
                  <a:lnTo>
                    <a:pt x="21610" y="13218"/>
                  </a:lnTo>
                  <a:lnTo>
                    <a:pt x="21610" y="13008"/>
                  </a:lnTo>
                  <a:cubicBezTo>
                    <a:pt x="21610" y="12693"/>
                    <a:pt x="21645" y="12414"/>
                    <a:pt x="21645" y="12099"/>
                  </a:cubicBezTo>
                  <a:cubicBezTo>
                    <a:pt x="21645" y="8357"/>
                    <a:pt x="20526" y="5140"/>
                    <a:pt x="18463" y="3007"/>
                  </a:cubicBezTo>
                  <a:cubicBezTo>
                    <a:pt x="16575" y="1014"/>
                    <a:pt x="14022" y="0"/>
                    <a:pt x="108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7" name="Google Shape;2487;p68"/>
            <p:cNvSpPr/>
            <p:nvPr/>
          </p:nvSpPr>
          <p:spPr>
            <a:xfrm>
              <a:off x="5143975" y="3043450"/>
              <a:ext cx="288500" cy="613925"/>
            </a:xfrm>
            <a:custGeom>
              <a:avLst/>
              <a:gdLst/>
              <a:ahLst/>
              <a:cxnLst/>
              <a:rect l="l" t="t" r="r" b="b"/>
              <a:pathLst>
                <a:path w="11540" h="24557" extrusionOk="0">
                  <a:moveTo>
                    <a:pt x="10879" y="0"/>
                  </a:moveTo>
                  <a:cubicBezTo>
                    <a:pt x="7057" y="0"/>
                    <a:pt x="3448" y="2117"/>
                    <a:pt x="2204" y="5010"/>
                  </a:cubicBezTo>
                  <a:lnTo>
                    <a:pt x="2204" y="150"/>
                  </a:lnTo>
                  <a:lnTo>
                    <a:pt x="1" y="150"/>
                  </a:lnTo>
                  <a:lnTo>
                    <a:pt x="1" y="24557"/>
                  </a:lnTo>
                  <a:lnTo>
                    <a:pt x="2204" y="24557"/>
                  </a:lnTo>
                  <a:lnTo>
                    <a:pt x="2204" y="11234"/>
                  </a:lnTo>
                  <a:cubicBezTo>
                    <a:pt x="2378" y="7598"/>
                    <a:pt x="3183" y="6199"/>
                    <a:pt x="4826" y="4486"/>
                  </a:cubicBezTo>
                  <a:cubicBezTo>
                    <a:pt x="6868" y="2499"/>
                    <a:pt x="9172" y="2167"/>
                    <a:pt x="10482" y="2167"/>
                  </a:cubicBezTo>
                  <a:cubicBezTo>
                    <a:pt x="10832" y="2167"/>
                    <a:pt x="11111" y="2191"/>
                    <a:pt x="11295" y="2213"/>
                  </a:cubicBezTo>
                  <a:lnTo>
                    <a:pt x="11540" y="2248"/>
                  </a:lnTo>
                  <a:lnTo>
                    <a:pt x="11540" y="45"/>
                  </a:lnTo>
                  <a:lnTo>
                    <a:pt x="11330" y="10"/>
                  </a:lnTo>
                  <a:cubicBezTo>
                    <a:pt x="11179" y="3"/>
                    <a:pt x="11029" y="0"/>
                    <a:pt x="108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8" name="Google Shape;2488;p68"/>
            <p:cNvSpPr/>
            <p:nvPr/>
          </p:nvSpPr>
          <p:spPr>
            <a:xfrm>
              <a:off x="5449950" y="3033200"/>
              <a:ext cx="487800" cy="638175"/>
            </a:xfrm>
            <a:custGeom>
              <a:avLst/>
              <a:gdLst/>
              <a:ahLst/>
              <a:cxnLst/>
              <a:rect l="l" t="t" r="r" b="b"/>
              <a:pathLst>
                <a:path w="19512" h="25527" extrusionOk="0">
                  <a:moveTo>
                    <a:pt x="9721" y="0"/>
                  </a:moveTo>
                  <a:cubicBezTo>
                    <a:pt x="7623" y="0"/>
                    <a:pt x="839" y="455"/>
                    <a:pt x="839" y="6364"/>
                  </a:cubicBezTo>
                  <a:cubicBezTo>
                    <a:pt x="839" y="11679"/>
                    <a:pt x="5700" y="12658"/>
                    <a:pt x="9266" y="13393"/>
                  </a:cubicBezTo>
                  <a:lnTo>
                    <a:pt x="9896" y="13532"/>
                  </a:lnTo>
                  <a:cubicBezTo>
                    <a:pt x="13707" y="14302"/>
                    <a:pt x="17309" y="15001"/>
                    <a:pt x="17309" y="18708"/>
                  </a:cubicBezTo>
                  <a:cubicBezTo>
                    <a:pt x="17309" y="23113"/>
                    <a:pt x="12134" y="23568"/>
                    <a:pt x="9896" y="23568"/>
                  </a:cubicBezTo>
                  <a:cubicBezTo>
                    <a:pt x="5490" y="23568"/>
                    <a:pt x="2448" y="20910"/>
                    <a:pt x="2168" y="16784"/>
                  </a:cubicBezTo>
                  <a:lnTo>
                    <a:pt x="2168" y="16575"/>
                  </a:lnTo>
                  <a:lnTo>
                    <a:pt x="0" y="16575"/>
                  </a:lnTo>
                  <a:lnTo>
                    <a:pt x="0" y="16784"/>
                  </a:lnTo>
                  <a:cubicBezTo>
                    <a:pt x="140" y="22204"/>
                    <a:pt x="3916" y="25526"/>
                    <a:pt x="9896" y="25526"/>
                  </a:cubicBezTo>
                  <a:cubicBezTo>
                    <a:pt x="12169" y="25526"/>
                    <a:pt x="19512" y="25037"/>
                    <a:pt x="19512" y="18708"/>
                  </a:cubicBezTo>
                  <a:cubicBezTo>
                    <a:pt x="19512" y="13498"/>
                    <a:pt x="15560" y="12344"/>
                    <a:pt x="10840" y="11434"/>
                  </a:cubicBezTo>
                  <a:lnTo>
                    <a:pt x="10105" y="11295"/>
                  </a:lnTo>
                  <a:cubicBezTo>
                    <a:pt x="6469" y="10525"/>
                    <a:pt x="3007" y="9791"/>
                    <a:pt x="3007" y="6364"/>
                  </a:cubicBezTo>
                  <a:cubicBezTo>
                    <a:pt x="3007" y="2973"/>
                    <a:pt x="6469" y="1958"/>
                    <a:pt x="9721" y="1958"/>
                  </a:cubicBezTo>
                  <a:cubicBezTo>
                    <a:pt x="12273" y="1958"/>
                    <a:pt x="16539" y="2728"/>
                    <a:pt x="16609" y="7868"/>
                  </a:cubicBezTo>
                  <a:lnTo>
                    <a:pt x="16609" y="8078"/>
                  </a:lnTo>
                  <a:lnTo>
                    <a:pt x="18777" y="8078"/>
                  </a:lnTo>
                  <a:lnTo>
                    <a:pt x="18777" y="7868"/>
                  </a:lnTo>
                  <a:cubicBezTo>
                    <a:pt x="18777" y="2798"/>
                    <a:pt x="15560" y="0"/>
                    <a:pt x="97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9" name="Google Shape;2489;p68"/>
            <p:cNvSpPr/>
            <p:nvPr/>
          </p:nvSpPr>
          <p:spPr>
            <a:xfrm>
              <a:off x="6049625" y="3047175"/>
              <a:ext cx="54225" cy="610200"/>
            </a:xfrm>
            <a:custGeom>
              <a:avLst/>
              <a:gdLst/>
              <a:ahLst/>
              <a:cxnLst/>
              <a:rect l="l" t="t" r="r" b="b"/>
              <a:pathLst>
                <a:path w="2169" h="24408" extrusionOk="0">
                  <a:moveTo>
                    <a:pt x="0" y="1"/>
                  </a:moveTo>
                  <a:lnTo>
                    <a:pt x="0" y="24408"/>
                  </a:lnTo>
                  <a:lnTo>
                    <a:pt x="2168" y="24408"/>
                  </a:lnTo>
                  <a:lnTo>
                    <a:pt x="216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0" name="Google Shape;2490;p68"/>
            <p:cNvSpPr/>
            <p:nvPr/>
          </p:nvSpPr>
          <p:spPr>
            <a:xfrm>
              <a:off x="6173750" y="2860975"/>
              <a:ext cx="843600" cy="1011450"/>
            </a:xfrm>
            <a:custGeom>
              <a:avLst/>
              <a:gdLst/>
              <a:ahLst/>
              <a:cxnLst/>
              <a:rect l="l" t="t" r="r" b="b"/>
              <a:pathLst>
                <a:path w="33744" h="40458" extrusionOk="0">
                  <a:moveTo>
                    <a:pt x="4441" y="1"/>
                  </a:moveTo>
                  <a:lnTo>
                    <a:pt x="4441" y="7449"/>
                  </a:lnTo>
                  <a:lnTo>
                    <a:pt x="1" y="7449"/>
                  </a:lnTo>
                  <a:lnTo>
                    <a:pt x="1" y="9407"/>
                  </a:lnTo>
                  <a:lnTo>
                    <a:pt x="4441" y="9407"/>
                  </a:lnTo>
                  <a:lnTo>
                    <a:pt x="4441" y="25981"/>
                  </a:lnTo>
                  <a:cubicBezTo>
                    <a:pt x="4441" y="26086"/>
                    <a:pt x="4441" y="26226"/>
                    <a:pt x="4441" y="26366"/>
                  </a:cubicBezTo>
                  <a:cubicBezTo>
                    <a:pt x="4441" y="28254"/>
                    <a:pt x="4896" y="29618"/>
                    <a:pt x="5840" y="30527"/>
                  </a:cubicBezTo>
                  <a:cubicBezTo>
                    <a:pt x="6980" y="31639"/>
                    <a:pt x="8666" y="31910"/>
                    <a:pt x="10263" y="31910"/>
                  </a:cubicBezTo>
                  <a:cubicBezTo>
                    <a:pt x="10725" y="31910"/>
                    <a:pt x="11179" y="31887"/>
                    <a:pt x="11610" y="31856"/>
                  </a:cubicBezTo>
                  <a:lnTo>
                    <a:pt x="11820" y="31856"/>
                  </a:lnTo>
                  <a:lnTo>
                    <a:pt x="11820" y="29897"/>
                  </a:lnTo>
                  <a:lnTo>
                    <a:pt x="11610" y="29897"/>
                  </a:lnTo>
                  <a:cubicBezTo>
                    <a:pt x="11285" y="29909"/>
                    <a:pt x="10979" y="29916"/>
                    <a:pt x="10691" y="29916"/>
                  </a:cubicBezTo>
                  <a:cubicBezTo>
                    <a:pt x="9208" y="29916"/>
                    <a:pt x="8192" y="29737"/>
                    <a:pt x="7519" y="29093"/>
                  </a:cubicBezTo>
                  <a:cubicBezTo>
                    <a:pt x="6924" y="28499"/>
                    <a:pt x="6644" y="27485"/>
                    <a:pt x="6644" y="25946"/>
                  </a:cubicBezTo>
                  <a:lnTo>
                    <a:pt x="6644" y="9407"/>
                  </a:lnTo>
                  <a:lnTo>
                    <a:pt x="12729" y="9407"/>
                  </a:lnTo>
                  <a:cubicBezTo>
                    <a:pt x="15106" y="15107"/>
                    <a:pt x="21960" y="31401"/>
                    <a:pt x="22030" y="31506"/>
                  </a:cubicBezTo>
                  <a:cubicBezTo>
                    <a:pt x="20946" y="34583"/>
                    <a:pt x="20282" y="36331"/>
                    <a:pt x="19617" y="36996"/>
                  </a:cubicBezTo>
                  <a:cubicBezTo>
                    <a:pt x="18498" y="38150"/>
                    <a:pt x="17344" y="38499"/>
                    <a:pt x="14792" y="38499"/>
                  </a:cubicBezTo>
                  <a:lnTo>
                    <a:pt x="14582" y="38499"/>
                  </a:lnTo>
                  <a:lnTo>
                    <a:pt x="14582" y="40457"/>
                  </a:lnTo>
                  <a:lnTo>
                    <a:pt x="14792" y="40457"/>
                  </a:lnTo>
                  <a:cubicBezTo>
                    <a:pt x="17449" y="40457"/>
                    <a:pt x="19163" y="40388"/>
                    <a:pt x="20491" y="39338"/>
                  </a:cubicBezTo>
                  <a:cubicBezTo>
                    <a:pt x="21540" y="38534"/>
                    <a:pt x="22310" y="36821"/>
                    <a:pt x="23359" y="34303"/>
                  </a:cubicBezTo>
                  <a:cubicBezTo>
                    <a:pt x="23359" y="34303"/>
                    <a:pt x="33744" y="7449"/>
                    <a:pt x="33744" y="7449"/>
                  </a:cubicBezTo>
                  <a:lnTo>
                    <a:pt x="31296" y="7449"/>
                  </a:lnTo>
                  <a:cubicBezTo>
                    <a:pt x="31296" y="7449"/>
                    <a:pt x="23568" y="28044"/>
                    <a:pt x="23219" y="28988"/>
                  </a:cubicBezTo>
                  <a:cubicBezTo>
                    <a:pt x="22834" y="28044"/>
                    <a:pt x="14442" y="7449"/>
                    <a:pt x="14442" y="7449"/>
                  </a:cubicBezTo>
                  <a:lnTo>
                    <a:pt x="6644" y="7449"/>
                  </a:lnTo>
                  <a:lnTo>
                    <a:pt x="664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1" name="Google Shape;2491;p68"/>
            <p:cNvSpPr/>
            <p:nvPr/>
          </p:nvSpPr>
          <p:spPr>
            <a:xfrm>
              <a:off x="6048750" y="2860975"/>
              <a:ext cx="55100" cy="82200"/>
            </a:xfrm>
            <a:custGeom>
              <a:avLst/>
              <a:gdLst/>
              <a:ahLst/>
              <a:cxnLst/>
              <a:rect l="l" t="t" r="r" b="b"/>
              <a:pathLst>
                <a:path w="2204" h="3288" extrusionOk="0">
                  <a:moveTo>
                    <a:pt x="0" y="1"/>
                  </a:moveTo>
                  <a:lnTo>
                    <a:pt x="0" y="3288"/>
                  </a:lnTo>
                  <a:lnTo>
                    <a:pt x="2203" y="3288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2" name="Google Shape;2492;p68"/>
            <p:cNvSpPr/>
            <p:nvPr/>
          </p:nvSpPr>
          <p:spPr>
            <a:xfrm>
              <a:off x="3358050" y="1804750"/>
              <a:ext cx="909150" cy="872875"/>
            </a:xfrm>
            <a:custGeom>
              <a:avLst/>
              <a:gdLst/>
              <a:ahLst/>
              <a:cxnLst/>
              <a:rect l="l" t="t" r="r" b="b"/>
              <a:pathLst>
                <a:path w="36366" h="34915" extrusionOk="0">
                  <a:moveTo>
                    <a:pt x="18218" y="2108"/>
                  </a:moveTo>
                  <a:cubicBezTo>
                    <a:pt x="25701" y="2108"/>
                    <a:pt x="30701" y="8262"/>
                    <a:pt x="30631" y="17913"/>
                  </a:cubicBezTo>
                  <a:cubicBezTo>
                    <a:pt x="30631" y="26899"/>
                    <a:pt x="25701" y="32599"/>
                    <a:pt x="18323" y="32599"/>
                  </a:cubicBezTo>
                  <a:cubicBezTo>
                    <a:pt x="12169" y="32599"/>
                    <a:pt x="5665" y="27669"/>
                    <a:pt x="5665" y="16724"/>
                  </a:cubicBezTo>
                  <a:cubicBezTo>
                    <a:pt x="5665" y="7563"/>
                    <a:pt x="10805" y="2108"/>
                    <a:pt x="18218" y="2108"/>
                  </a:cubicBezTo>
                  <a:close/>
                  <a:moveTo>
                    <a:pt x="18197" y="0"/>
                  </a:moveTo>
                  <a:cubicBezTo>
                    <a:pt x="6790" y="0"/>
                    <a:pt x="520" y="9007"/>
                    <a:pt x="280" y="16969"/>
                  </a:cubicBezTo>
                  <a:cubicBezTo>
                    <a:pt x="0" y="27249"/>
                    <a:pt x="8182" y="34697"/>
                    <a:pt x="17868" y="34907"/>
                  </a:cubicBezTo>
                  <a:cubicBezTo>
                    <a:pt x="18031" y="34912"/>
                    <a:pt x="18195" y="34914"/>
                    <a:pt x="18359" y="34914"/>
                  </a:cubicBezTo>
                  <a:cubicBezTo>
                    <a:pt x="26566" y="34914"/>
                    <a:pt x="35881" y="28914"/>
                    <a:pt x="36121" y="17738"/>
                  </a:cubicBezTo>
                  <a:cubicBezTo>
                    <a:pt x="36366" y="6374"/>
                    <a:pt x="27099" y="185"/>
                    <a:pt x="18847" y="10"/>
                  </a:cubicBezTo>
                  <a:cubicBezTo>
                    <a:pt x="18629" y="4"/>
                    <a:pt x="18412" y="0"/>
                    <a:pt x="18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3" name="Google Shape;2493;p68"/>
            <p:cNvSpPr/>
            <p:nvPr/>
          </p:nvSpPr>
          <p:spPr>
            <a:xfrm>
              <a:off x="6569750" y="1816350"/>
              <a:ext cx="797275" cy="849725"/>
            </a:xfrm>
            <a:custGeom>
              <a:avLst/>
              <a:gdLst/>
              <a:ahLst/>
              <a:cxnLst/>
              <a:rect l="l" t="t" r="r" b="b"/>
              <a:pathLst>
                <a:path w="31891" h="33989" extrusionOk="0">
                  <a:moveTo>
                    <a:pt x="1" y="1"/>
                  </a:moveTo>
                  <a:lnTo>
                    <a:pt x="1" y="490"/>
                  </a:lnTo>
                  <a:cubicBezTo>
                    <a:pt x="1924" y="595"/>
                    <a:pt x="2448" y="980"/>
                    <a:pt x="2448" y="3707"/>
                  </a:cubicBezTo>
                  <a:lnTo>
                    <a:pt x="2448" y="30282"/>
                  </a:lnTo>
                  <a:cubicBezTo>
                    <a:pt x="2448" y="33009"/>
                    <a:pt x="1924" y="33394"/>
                    <a:pt x="1" y="33499"/>
                  </a:cubicBezTo>
                  <a:lnTo>
                    <a:pt x="1" y="33988"/>
                  </a:lnTo>
                  <a:lnTo>
                    <a:pt x="9722" y="33988"/>
                  </a:lnTo>
                  <a:lnTo>
                    <a:pt x="9722" y="33499"/>
                  </a:lnTo>
                  <a:cubicBezTo>
                    <a:pt x="7798" y="33394"/>
                    <a:pt x="7274" y="33009"/>
                    <a:pt x="7274" y="30282"/>
                  </a:cubicBezTo>
                  <a:lnTo>
                    <a:pt x="7274" y="17589"/>
                  </a:lnTo>
                  <a:lnTo>
                    <a:pt x="24652" y="17589"/>
                  </a:lnTo>
                  <a:lnTo>
                    <a:pt x="24652" y="30282"/>
                  </a:lnTo>
                  <a:cubicBezTo>
                    <a:pt x="24652" y="33009"/>
                    <a:pt x="24128" y="33394"/>
                    <a:pt x="22205" y="33499"/>
                  </a:cubicBezTo>
                  <a:lnTo>
                    <a:pt x="22205" y="33988"/>
                  </a:lnTo>
                  <a:lnTo>
                    <a:pt x="31891" y="33988"/>
                  </a:lnTo>
                  <a:lnTo>
                    <a:pt x="31891" y="33499"/>
                  </a:lnTo>
                  <a:cubicBezTo>
                    <a:pt x="29967" y="33394"/>
                    <a:pt x="29443" y="33009"/>
                    <a:pt x="29443" y="30282"/>
                  </a:cubicBezTo>
                  <a:lnTo>
                    <a:pt x="29443" y="3707"/>
                  </a:lnTo>
                  <a:cubicBezTo>
                    <a:pt x="29443" y="980"/>
                    <a:pt x="29967" y="595"/>
                    <a:pt x="31891" y="490"/>
                  </a:cubicBezTo>
                  <a:lnTo>
                    <a:pt x="31891" y="1"/>
                  </a:lnTo>
                  <a:lnTo>
                    <a:pt x="22205" y="1"/>
                  </a:lnTo>
                  <a:lnTo>
                    <a:pt x="22205" y="490"/>
                  </a:lnTo>
                  <a:cubicBezTo>
                    <a:pt x="24128" y="595"/>
                    <a:pt x="24652" y="980"/>
                    <a:pt x="24652" y="3707"/>
                  </a:cubicBezTo>
                  <a:lnTo>
                    <a:pt x="24652" y="15526"/>
                  </a:lnTo>
                  <a:lnTo>
                    <a:pt x="7274" y="15526"/>
                  </a:lnTo>
                  <a:lnTo>
                    <a:pt x="7274" y="3707"/>
                  </a:lnTo>
                  <a:cubicBezTo>
                    <a:pt x="7274" y="980"/>
                    <a:pt x="7798" y="595"/>
                    <a:pt x="9722" y="490"/>
                  </a:cubicBezTo>
                  <a:lnTo>
                    <a:pt x="972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4" name="Google Shape;2494;p68"/>
            <p:cNvSpPr/>
            <p:nvPr/>
          </p:nvSpPr>
          <p:spPr>
            <a:xfrm>
              <a:off x="4324000" y="1816350"/>
              <a:ext cx="776300" cy="849725"/>
            </a:xfrm>
            <a:custGeom>
              <a:avLst/>
              <a:gdLst/>
              <a:ahLst/>
              <a:cxnLst/>
              <a:rect l="l" t="t" r="r" b="b"/>
              <a:pathLst>
                <a:path w="31052" h="33989" extrusionOk="0">
                  <a:moveTo>
                    <a:pt x="36" y="1"/>
                  </a:moveTo>
                  <a:lnTo>
                    <a:pt x="36" y="490"/>
                  </a:lnTo>
                  <a:cubicBezTo>
                    <a:pt x="1924" y="595"/>
                    <a:pt x="2448" y="805"/>
                    <a:pt x="2448" y="2763"/>
                  </a:cubicBezTo>
                  <a:lnTo>
                    <a:pt x="2448" y="30282"/>
                  </a:lnTo>
                  <a:cubicBezTo>
                    <a:pt x="2448" y="33009"/>
                    <a:pt x="1924" y="33394"/>
                    <a:pt x="1" y="33499"/>
                  </a:cubicBezTo>
                  <a:lnTo>
                    <a:pt x="1" y="33988"/>
                  </a:lnTo>
                  <a:lnTo>
                    <a:pt x="7309" y="33988"/>
                  </a:lnTo>
                  <a:lnTo>
                    <a:pt x="7309" y="33499"/>
                  </a:lnTo>
                  <a:cubicBezTo>
                    <a:pt x="5385" y="33394"/>
                    <a:pt x="4861" y="33009"/>
                    <a:pt x="4861" y="30282"/>
                  </a:cubicBezTo>
                  <a:lnTo>
                    <a:pt x="4861" y="5560"/>
                  </a:lnTo>
                  <a:cubicBezTo>
                    <a:pt x="4861" y="6015"/>
                    <a:pt x="23778" y="29023"/>
                    <a:pt x="27869" y="33988"/>
                  </a:cubicBezTo>
                  <a:lnTo>
                    <a:pt x="28639" y="33988"/>
                  </a:lnTo>
                  <a:lnTo>
                    <a:pt x="28639" y="2763"/>
                  </a:lnTo>
                  <a:cubicBezTo>
                    <a:pt x="28639" y="805"/>
                    <a:pt x="29163" y="595"/>
                    <a:pt x="31051" y="490"/>
                  </a:cubicBezTo>
                  <a:lnTo>
                    <a:pt x="31051" y="1"/>
                  </a:lnTo>
                  <a:lnTo>
                    <a:pt x="23848" y="1"/>
                  </a:lnTo>
                  <a:lnTo>
                    <a:pt x="23848" y="490"/>
                  </a:lnTo>
                  <a:cubicBezTo>
                    <a:pt x="25701" y="595"/>
                    <a:pt x="26261" y="805"/>
                    <a:pt x="26261" y="2763"/>
                  </a:cubicBezTo>
                  <a:lnTo>
                    <a:pt x="26261" y="24337"/>
                  </a:lnTo>
                  <a:lnTo>
                    <a:pt x="65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5" name="Google Shape;2495;p68"/>
            <p:cNvSpPr/>
            <p:nvPr/>
          </p:nvSpPr>
          <p:spPr>
            <a:xfrm>
              <a:off x="5110750" y="1816350"/>
              <a:ext cx="794650" cy="849725"/>
            </a:xfrm>
            <a:custGeom>
              <a:avLst/>
              <a:gdLst/>
              <a:ahLst/>
              <a:cxnLst/>
              <a:rect l="l" t="t" r="r" b="b"/>
              <a:pathLst>
                <a:path w="31786" h="33989" extrusionOk="0">
                  <a:moveTo>
                    <a:pt x="14547" y="7728"/>
                  </a:moveTo>
                  <a:cubicBezTo>
                    <a:pt x="14547" y="7728"/>
                    <a:pt x="17589" y="15456"/>
                    <a:pt x="20212" y="21750"/>
                  </a:cubicBezTo>
                  <a:lnTo>
                    <a:pt x="8952" y="21750"/>
                  </a:lnTo>
                  <a:cubicBezTo>
                    <a:pt x="11155" y="16330"/>
                    <a:pt x="14547" y="7728"/>
                    <a:pt x="14547" y="7728"/>
                  </a:cubicBezTo>
                  <a:close/>
                  <a:moveTo>
                    <a:pt x="15561" y="1"/>
                  </a:moveTo>
                  <a:cubicBezTo>
                    <a:pt x="13848" y="4092"/>
                    <a:pt x="5910" y="22904"/>
                    <a:pt x="3113" y="29408"/>
                  </a:cubicBezTo>
                  <a:cubicBezTo>
                    <a:pt x="2658" y="30527"/>
                    <a:pt x="1889" y="32310"/>
                    <a:pt x="1295" y="32939"/>
                  </a:cubicBezTo>
                  <a:cubicBezTo>
                    <a:pt x="840" y="33429"/>
                    <a:pt x="420" y="33499"/>
                    <a:pt x="1" y="33499"/>
                  </a:cubicBezTo>
                  <a:lnTo>
                    <a:pt x="1" y="33988"/>
                  </a:lnTo>
                  <a:lnTo>
                    <a:pt x="6470" y="33988"/>
                  </a:lnTo>
                  <a:lnTo>
                    <a:pt x="6470" y="33499"/>
                  </a:lnTo>
                  <a:cubicBezTo>
                    <a:pt x="5945" y="33499"/>
                    <a:pt x="4861" y="33499"/>
                    <a:pt x="4791" y="32555"/>
                  </a:cubicBezTo>
                  <a:cubicBezTo>
                    <a:pt x="4756" y="32240"/>
                    <a:pt x="4826" y="31925"/>
                    <a:pt x="4966" y="31541"/>
                  </a:cubicBezTo>
                  <a:cubicBezTo>
                    <a:pt x="5176" y="30946"/>
                    <a:pt x="6470" y="27624"/>
                    <a:pt x="8113" y="23883"/>
                  </a:cubicBezTo>
                  <a:lnTo>
                    <a:pt x="21051" y="23883"/>
                  </a:lnTo>
                  <a:cubicBezTo>
                    <a:pt x="22310" y="27065"/>
                    <a:pt x="23499" y="29757"/>
                    <a:pt x="24023" y="30946"/>
                  </a:cubicBezTo>
                  <a:cubicBezTo>
                    <a:pt x="24198" y="31296"/>
                    <a:pt x="24513" y="32135"/>
                    <a:pt x="24513" y="32520"/>
                  </a:cubicBezTo>
                  <a:cubicBezTo>
                    <a:pt x="24513" y="33464"/>
                    <a:pt x="23673" y="33499"/>
                    <a:pt x="22729" y="33499"/>
                  </a:cubicBezTo>
                  <a:lnTo>
                    <a:pt x="22729" y="33988"/>
                  </a:lnTo>
                  <a:lnTo>
                    <a:pt x="31786" y="33988"/>
                  </a:lnTo>
                  <a:lnTo>
                    <a:pt x="31786" y="33499"/>
                  </a:lnTo>
                  <a:cubicBezTo>
                    <a:pt x="30667" y="33429"/>
                    <a:pt x="30317" y="33149"/>
                    <a:pt x="29513" y="31296"/>
                  </a:cubicBezTo>
                  <a:lnTo>
                    <a:pt x="16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6" name="Google Shape;2496;p68"/>
            <p:cNvSpPr/>
            <p:nvPr/>
          </p:nvSpPr>
          <p:spPr>
            <a:xfrm>
              <a:off x="2374600" y="1816350"/>
              <a:ext cx="927525" cy="849725"/>
            </a:xfrm>
            <a:custGeom>
              <a:avLst/>
              <a:gdLst/>
              <a:ahLst/>
              <a:cxnLst/>
              <a:rect l="l" t="t" r="r" b="b"/>
              <a:pathLst>
                <a:path w="37101" h="33989" extrusionOk="0">
                  <a:moveTo>
                    <a:pt x="70" y="1"/>
                  </a:moveTo>
                  <a:lnTo>
                    <a:pt x="70" y="490"/>
                  </a:lnTo>
                  <a:cubicBezTo>
                    <a:pt x="1119" y="525"/>
                    <a:pt x="1714" y="630"/>
                    <a:pt x="2063" y="1050"/>
                  </a:cubicBezTo>
                  <a:cubicBezTo>
                    <a:pt x="2168" y="1224"/>
                    <a:pt x="2273" y="1364"/>
                    <a:pt x="2343" y="1539"/>
                  </a:cubicBezTo>
                  <a:cubicBezTo>
                    <a:pt x="2413" y="1714"/>
                    <a:pt x="2413" y="1924"/>
                    <a:pt x="2448" y="2099"/>
                  </a:cubicBezTo>
                  <a:cubicBezTo>
                    <a:pt x="2448" y="2308"/>
                    <a:pt x="2448" y="2518"/>
                    <a:pt x="2448" y="2763"/>
                  </a:cubicBezTo>
                  <a:lnTo>
                    <a:pt x="2448" y="30282"/>
                  </a:lnTo>
                  <a:cubicBezTo>
                    <a:pt x="2448" y="33009"/>
                    <a:pt x="1923" y="33394"/>
                    <a:pt x="0" y="33499"/>
                  </a:cubicBezTo>
                  <a:lnTo>
                    <a:pt x="0" y="33988"/>
                  </a:lnTo>
                  <a:lnTo>
                    <a:pt x="7273" y="33988"/>
                  </a:lnTo>
                  <a:lnTo>
                    <a:pt x="7273" y="33499"/>
                  </a:lnTo>
                  <a:cubicBezTo>
                    <a:pt x="5350" y="33394"/>
                    <a:pt x="4826" y="33009"/>
                    <a:pt x="4826" y="30282"/>
                  </a:cubicBezTo>
                  <a:lnTo>
                    <a:pt x="4826" y="6714"/>
                  </a:lnTo>
                  <a:cubicBezTo>
                    <a:pt x="4826" y="6260"/>
                    <a:pt x="4721" y="5386"/>
                    <a:pt x="4721" y="5385"/>
                  </a:cubicBezTo>
                  <a:lnTo>
                    <a:pt x="4721" y="5385"/>
                  </a:lnTo>
                  <a:lnTo>
                    <a:pt x="5175" y="6714"/>
                  </a:lnTo>
                  <a:lnTo>
                    <a:pt x="16889" y="33848"/>
                  </a:lnTo>
                  <a:lnTo>
                    <a:pt x="17624" y="33848"/>
                  </a:lnTo>
                  <a:lnTo>
                    <a:pt x="29582" y="5875"/>
                  </a:lnTo>
                  <a:lnTo>
                    <a:pt x="29932" y="4756"/>
                  </a:lnTo>
                  <a:lnTo>
                    <a:pt x="29932" y="4756"/>
                  </a:lnTo>
                  <a:cubicBezTo>
                    <a:pt x="29932" y="4756"/>
                    <a:pt x="29827" y="5281"/>
                    <a:pt x="29827" y="5805"/>
                  </a:cubicBezTo>
                  <a:lnTo>
                    <a:pt x="29827" y="30247"/>
                  </a:lnTo>
                  <a:cubicBezTo>
                    <a:pt x="29827" y="32974"/>
                    <a:pt x="29303" y="33359"/>
                    <a:pt x="27414" y="33499"/>
                  </a:cubicBezTo>
                  <a:lnTo>
                    <a:pt x="27414" y="33988"/>
                  </a:lnTo>
                  <a:lnTo>
                    <a:pt x="37100" y="33988"/>
                  </a:lnTo>
                  <a:lnTo>
                    <a:pt x="37100" y="33499"/>
                  </a:lnTo>
                  <a:cubicBezTo>
                    <a:pt x="35177" y="33359"/>
                    <a:pt x="34653" y="33009"/>
                    <a:pt x="34653" y="30247"/>
                  </a:cubicBezTo>
                  <a:lnTo>
                    <a:pt x="34653" y="2763"/>
                  </a:lnTo>
                  <a:cubicBezTo>
                    <a:pt x="34653" y="805"/>
                    <a:pt x="35177" y="595"/>
                    <a:pt x="37030" y="490"/>
                  </a:cubicBezTo>
                  <a:lnTo>
                    <a:pt x="37030" y="1"/>
                  </a:lnTo>
                  <a:lnTo>
                    <a:pt x="29512" y="1"/>
                  </a:lnTo>
                  <a:lnTo>
                    <a:pt x="18638" y="25631"/>
                  </a:lnTo>
                  <a:lnTo>
                    <a:pt x="765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7" name="Google Shape;2497;p68"/>
            <p:cNvSpPr/>
            <p:nvPr/>
          </p:nvSpPr>
          <p:spPr>
            <a:xfrm>
              <a:off x="5943850" y="1806725"/>
              <a:ext cx="512275" cy="871600"/>
            </a:xfrm>
            <a:custGeom>
              <a:avLst/>
              <a:gdLst/>
              <a:ahLst/>
              <a:cxnLst/>
              <a:rect l="l" t="t" r="r" b="b"/>
              <a:pathLst>
                <a:path w="20491" h="34864" extrusionOk="0">
                  <a:moveTo>
                    <a:pt x="10490" y="1"/>
                  </a:moveTo>
                  <a:cubicBezTo>
                    <a:pt x="5735" y="1"/>
                    <a:pt x="140" y="2868"/>
                    <a:pt x="140" y="8848"/>
                  </a:cubicBezTo>
                  <a:cubicBezTo>
                    <a:pt x="140" y="12939"/>
                    <a:pt x="2588" y="15491"/>
                    <a:pt x="7448" y="17904"/>
                  </a:cubicBezTo>
                  <a:cubicBezTo>
                    <a:pt x="12239" y="20352"/>
                    <a:pt x="15910" y="21296"/>
                    <a:pt x="15910" y="26086"/>
                  </a:cubicBezTo>
                  <a:cubicBezTo>
                    <a:pt x="15910" y="28534"/>
                    <a:pt x="14512" y="32800"/>
                    <a:pt x="9092" y="32800"/>
                  </a:cubicBezTo>
                  <a:cubicBezTo>
                    <a:pt x="6959" y="32800"/>
                    <a:pt x="5245" y="32031"/>
                    <a:pt x="3882" y="30912"/>
                  </a:cubicBezTo>
                  <a:cubicBezTo>
                    <a:pt x="665" y="27869"/>
                    <a:pt x="735" y="25492"/>
                    <a:pt x="490" y="24583"/>
                  </a:cubicBezTo>
                  <a:lnTo>
                    <a:pt x="0" y="24583"/>
                  </a:lnTo>
                  <a:lnTo>
                    <a:pt x="140" y="32100"/>
                  </a:lnTo>
                  <a:lnTo>
                    <a:pt x="140" y="32065"/>
                  </a:lnTo>
                  <a:cubicBezTo>
                    <a:pt x="2420" y="33447"/>
                    <a:pt x="5725" y="34863"/>
                    <a:pt x="9277" y="34863"/>
                  </a:cubicBezTo>
                  <a:cubicBezTo>
                    <a:pt x="9320" y="34863"/>
                    <a:pt x="9363" y="34863"/>
                    <a:pt x="9406" y="34863"/>
                  </a:cubicBezTo>
                  <a:lnTo>
                    <a:pt x="9616" y="34863"/>
                  </a:lnTo>
                  <a:cubicBezTo>
                    <a:pt x="14896" y="34793"/>
                    <a:pt x="20491" y="30877"/>
                    <a:pt x="20491" y="24687"/>
                  </a:cubicBezTo>
                  <a:cubicBezTo>
                    <a:pt x="20491" y="18009"/>
                    <a:pt x="15805" y="16435"/>
                    <a:pt x="11050" y="13988"/>
                  </a:cubicBezTo>
                  <a:cubicBezTo>
                    <a:pt x="6259" y="11645"/>
                    <a:pt x="4266" y="10456"/>
                    <a:pt x="4266" y="7309"/>
                  </a:cubicBezTo>
                  <a:cubicBezTo>
                    <a:pt x="4266" y="5141"/>
                    <a:pt x="5560" y="1994"/>
                    <a:pt x="9791" y="1994"/>
                  </a:cubicBezTo>
                  <a:cubicBezTo>
                    <a:pt x="11155" y="1994"/>
                    <a:pt x="12344" y="2344"/>
                    <a:pt x="13358" y="2903"/>
                  </a:cubicBezTo>
                  <a:cubicBezTo>
                    <a:pt x="16819" y="4791"/>
                    <a:pt x="16959" y="7519"/>
                    <a:pt x="17414" y="9232"/>
                  </a:cubicBezTo>
                  <a:lnTo>
                    <a:pt x="17938" y="9232"/>
                  </a:lnTo>
                  <a:lnTo>
                    <a:pt x="17624" y="1644"/>
                  </a:lnTo>
                  <a:cubicBezTo>
                    <a:pt x="15456" y="735"/>
                    <a:pt x="13707" y="316"/>
                    <a:pt x="12484" y="141"/>
                  </a:cubicBezTo>
                  <a:cubicBezTo>
                    <a:pt x="11749" y="36"/>
                    <a:pt x="11085" y="1"/>
                    <a:pt x="10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8" name="Google Shape;2498;p68"/>
            <p:cNvSpPr/>
            <p:nvPr/>
          </p:nvSpPr>
          <p:spPr>
            <a:xfrm>
              <a:off x="238125" y="2773575"/>
              <a:ext cx="1727375" cy="914400"/>
            </a:xfrm>
            <a:custGeom>
              <a:avLst/>
              <a:gdLst/>
              <a:ahLst/>
              <a:cxnLst/>
              <a:rect l="l" t="t" r="r" b="b"/>
              <a:pathLst>
                <a:path w="69095" h="36576" extrusionOk="0">
                  <a:moveTo>
                    <a:pt x="63500" y="1923"/>
                  </a:moveTo>
                  <a:cubicBezTo>
                    <a:pt x="64374" y="2728"/>
                    <a:pt x="67416" y="5455"/>
                    <a:pt x="67836" y="5840"/>
                  </a:cubicBezTo>
                  <a:cubicBezTo>
                    <a:pt x="66929" y="8596"/>
                    <a:pt x="65743" y="11317"/>
                    <a:pt x="64592" y="13621"/>
                  </a:cubicBezTo>
                  <a:lnTo>
                    <a:pt x="64592" y="13621"/>
                  </a:lnTo>
                  <a:lnTo>
                    <a:pt x="65598" y="7203"/>
                  </a:lnTo>
                  <a:lnTo>
                    <a:pt x="62626" y="4511"/>
                  </a:lnTo>
                  <a:cubicBezTo>
                    <a:pt x="62906" y="3672"/>
                    <a:pt x="63220" y="2833"/>
                    <a:pt x="63500" y="1923"/>
                  </a:cubicBezTo>
                  <a:close/>
                  <a:moveTo>
                    <a:pt x="5595" y="1923"/>
                  </a:moveTo>
                  <a:cubicBezTo>
                    <a:pt x="5874" y="2833"/>
                    <a:pt x="6189" y="3672"/>
                    <a:pt x="6504" y="4511"/>
                  </a:cubicBezTo>
                  <a:lnTo>
                    <a:pt x="3497" y="7203"/>
                  </a:lnTo>
                  <a:lnTo>
                    <a:pt x="4511" y="13637"/>
                  </a:lnTo>
                  <a:cubicBezTo>
                    <a:pt x="3357" y="11294"/>
                    <a:pt x="2133" y="8567"/>
                    <a:pt x="1259" y="5840"/>
                  </a:cubicBezTo>
                  <a:cubicBezTo>
                    <a:pt x="1713" y="5455"/>
                    <a:pt x="4721" y="2728"/>
                    <a:pt x="5595" y="1923"/>
                  </a:cubicBezTo>
                  <a:close/>
                  <a:moveTo>
                    <a:pt x="5245" y="11155"/>
                  </a:moveTo>
                  <a:lnTo>
                    <a:pt x="5245" y="11155"/>
                  </a:lnTo>
                  <a:cubicBezTo>
                    <a:pt x="5839" y="12378"/>
                    <a:pt x="6469" y="13567"/>
                    <a:pt x="7168" y="14756"/>
                  </a:cubicBezTo>
                  <a:cubicBezTo>
                    <a:pt x="6714" y="15176"/>
                    <a:pt x="6294" y="15560"/>
                    <a:pt x="5979" y="15805"/>
                  </a:cubicBezTo>
                  <a:lnTo>
                    <a:pt x="5245" y="11155"/>
                  </a:lnTo>
                  <a:close/>
                  <a:moveTo>
                    <a:pt x="63850" y="11155"/>
                  </a:moveTo>
                  <a:lnTo>
                    <a:pt x="63115" y="15805"/>
                  </a:lnTo>
                  <a:cubicBezTo>
                    <a:pt x="62801" y="15560"/>
                    <a:pt x="62416" y="15176"/>
                    <a:pt x="61926" y="14756"/>
                  </a:cubicBezTo>
                  <a:cubicBezTo>
                    <a:pt x="61926" y="14756"/>
                    <a:pt x="61961" y="14721"/>
                    <a:pt x="61961" y="14721"/>
                  </a:cubicBezTo>
                  <a:cubicBezTo>
                    <a:pt x="62626" y="13567"/>
                    <a:pt x="63255" y="12378"/>
                    <a:pt x="63850" y="11155"/>
                  </a:cubicBezTo>
                  <a:close/>
                  <a:moveTo>
                    <a:pt x="60038" y="3672"/>
                  </a:moveTo>
                  <a:cubicBezTo>
                    <a:pt x="60912" y="4441"/>
                    <a:pt x="63780" y="7029"/>
                    <a:pt x="64269" y="7448"/>
                  </a:cubicBezTo>
                  <a:cubicBezTo>
                    <a:pt x="63115" y="10350"/>
                    <a:pt x="61752" y="13078"/>
                    <a:pt x="60178" y="15595"/>
                  </a:cubicBezTo>
                  <a:lnTo>
                    <a:pt x="60178" y="15630"/>
                  </a:lnTo>
                  <a:cubicBezTo>
                    <a:pt x="54653" y="24442"/>
                    <a:pt x="46821" y="30911"/>
                    <a:pt x="37555" y="34303"/>
                  </a:cubicBezTo>
                  <a:cubicBezTo>
                    <a:pt x="37555" y="34303"/>
                    <a:pt x="34897" y="35282"/>
                    <a:pt x="34547" y="35422"/>
                  </a:cubicBezTo>
                  <a:cubicBezTo>
                    <a:pt x="34233" y="35282"/>
                    <a:pt x="31540" y="34303"/>
                    <a:pt x="31540" y="34303"/>
                  </a:cubicBezTo>
                  <a:cubicBezTo>
                    <a:pt x="22274" y="30911"/>
                    <a:pt x="14441" y="24442"/>
                    <a:pt x="8917" y="15595"/>
                  </a:cubicBezTo>
                  <a:cubicBezTo>
                    <a:pt x="7308" y="13043"/>
                    <a:pt x="5944" y="10315"/>
                    <a:pt x="4825" y="7448"/>
                  </a:cubicBezTo>
                  <a:cubicBezTo>
                    <a:pt x="5315" y="7029"/>
                    <a:pt x="8217" y="4441"/>
                    <a:pt x="9056" y="3672"/>
                  </a:cubicBezTo>
                  <a:cubicBezTo>
                    <a:pt x="10210" y="6924"/>
                    <a:pt x="11644" y="10001"/>
                    <a:pt x="13392" y="12798"/>
                  </a:cubicBezTo>
                  <a:cubicBezTo>
                    <a:pt x="18288" y="20631"/>
                    <a:pt x="25211" y="26365"/>
                    <a:pt x="33358" y="29337"/>
                  </a:cubicBezTo>
                  <a:lnTo>
                    <a:pt x="34547" y="29757"/>
                  </a:lnTo>
                  <a:lnTo>
                    <a:pt x="35736" y="29337"/>
                  </a:lnTo>
                  <a:cubicBezTo>
                    <a:pt x="43884" y="26365"/>
                    <a:pt x="50807" y="20631"/>
                    <a:pt x="55702" y="12798"/>
                  </a:cubicBezTo>
                  <a:cubicBezTo>
                    <a:pt x="57451" y="10001"/>
                    <a:pt x="58884" y="6924"/>
                    <a:pt x="60038" y="3672"/>
                  </a:cubicBezTo>
                  <a:close/>
                  <a:moveTo>
                    <a:pt x="6119" y="0"/>
                  </a:moveTo>
                  <a:lnTo>
                    <a:pt x="5490" y="560"/>
                  </a:lnTo>
                  <a:lnTo>
                    <a:pt x="0" y="5525"/>
                  </a:lnTo>
                  <a:lnTo>
                    <a:pt x="105" y="5840"/>
                  </a:lnTo>
                  <a:cubicBezTo>
                    <a:pt x="1399" y="10036"/>
                    <a:pt x="3567" y="14302"/>
                    <a:pt x="5140" y="17169"/>
                  </a:cubicBezTo>
                  <a:lnTo>
                    <a:pt x="5455" y="17763"/>
                  </a:lnTo>
                  <a:lnTo>
                    <a:pt x="7728" y="15735"/>
                  </a:lnTo>
                  <a:cubicBezTo>
                    <a:pt x="7798" y="15875"/>
                    <a:pt x="7868" y="16050"/>
                    <a:pt x="7972" y="16190"/>
                  </a:cubicBezTo>
                  <a:cubicBezTo>
                    <a:pt x="13672" y="25246"/>
                    <a:pt x="21680" y="31855"/>
                    <a:pt x="31156" y="35352"/>
                  </a:cubicBezTo>
                  <a:lnTo>
                    <a:pt x="34547" y="36575"/>
                  </a:lnTo>
                  <a:lnTo>
                    <a:pt x="37939" y="35352"/>
                  </a:lnTo>
                  <a:cubicBezTo>
                    <a:pt x="47415" y="31855"/>
                    <a:pt x="55458" y="25246"/>
                    <a:pt x="61122" y="16190"/>
                  </a:cubicBezTo>
                  <a:cubicBezTo>
                    <a:pt x="61227" y="16050"/>
                    <a:pt x="61297" y="15875"/>
                    <a:pt x="61402" y="15735"/>
                  </a:cubicBezTo>
                  <a:lnTo>
                    <a:pt x="63640" y="17763"/>
                  </a:lnTo>
                  <a:lnTo>
                    <a:pt x="63955" y="17169"/>
                  </a:lnTo>
                  <a:cubicBezTo>
                    <a:pt x="65528" y="14337"/>
                    <a:pt x="67661" y="10071"/>
                    <a:pt x="68990" y="5840"/>
                  </a:cubicBezTo>
                  <a:lnTo>
                    <a:pt x="69095" y="5525"/>
                  </a:lnTo>
                  <a:lnTo>
                    <a:pt x="62975" y="0"/>
                  </a:lnTo>
                  <a:lnTo>
                    <a:pt x="62731" y="839"/>
                  </a:lnTo>
                  <a:cubicBezTo>
                    <a:pt x="62416" y="1818"/>
                    <a:pt x="62101" y="2798"/>
                    <a:pt x="61752" y="3742"/>
                  </a:cubicBezTo>
                  <a:lnTo>
                    <a:pt x="59584" y="1783"/>
                  </a:lnTo>
                  <a:lnTo>
                    <a:pt x="59304" y="2553"/>
                  </a:lnTo>
                  <a:cubicBezTo>
                    <a:pt x="58150" y="6014"/>
                    <a:pt x="56612" y="9266"/>
                    <a:pt x="54758" y="12204"/>
                  </a:cubicBezTo>
                  <a:cubicBezTo>
                    <a:pt x="50003" y="19826"/>
                    <a:pt x="43289" y="25421"/>
                    <a:pt x="35352" y="28323"/>
                  </a:cubicBezTo>
                  <a:cubicBezTo>
                    <a:pt x="35352" y="28323"/>
                    <a:pt x="34792" y="28533"/>
                    <a:pt x="34547" y="28603"/>
                  </a:cubicBezTo>
                  <a:cubicBezTo>
                    <a:pt x="34303" y="28533"/>
                    <a:pt x="33743" y="28323"/>
                    <a:pt x="33743" y="28323"/>
                  </a:cubicBezTo>
                  <a:cubicBezTo>
                    <a:pt x="25806" y="25421"/>
                    <a:pt x="19092" y="19826"/>
                    <a:pt x="14301" y="12204"/>
                  </a:cubicBezTo>
                  <a:cubicBezTo>
                    <a:pt x="12483" y="9301"/>
                    <a:pt x="10945" y="6049"/>
                    <a:pt x="9791" y="2553"/>
                  </a:cubicBezTo>
                  <a:lnTo>
                    <a:pt x="9511" y="1749"/>
                  </a:lnTo>
                  <a:lnTo>
                    <a:pt x="8917" y="2308"/>
                  </a:lnTo>
                  <a:lnTo>
                    <a:pt x="7343" y="3707"/>
                  </a:lnTo>
                  <a:cubicBezTo>
                    <a:pt x="6993" y="2798"/>
                    <a:pt x="6679" y="1818"/>
                    <a:pt x="6364" y="839"/>
                  </a:cubicBezTo>
                  <a:lnTo>
                    <a:pt x="61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9" name="Google Shape;2499;p68"/>
            <p:cNvSpPr/>
            <p:nvPr/>
          </p:nvSpPr>
          <p:spPr>
            <a:xfrm>
              <a:off x="428675" y="3047175"/>
              <a:ext cx="98825" cy="87450"/>
            </a:xfrm>
            <a:custGeom>
              <a:avLst/>
              <a:gdLst/>
              <a:ahLst/>
              <a:cxnLst/>
              <a:rect l="l" t="t" r="r" b="b"/>
              <a:pathLst>
                <a:path w="3953" h="3498" extrusionOk="0">
                  <a:moveTo>
                    <a:pt x="3218" y="420"/>
                  </a:moveTo>
                  <a:lnTo>
                    <a:pt x="2379" y="1330"/>
                  </a:lnTo>
                  <a:lnTo>
                    <a:pt x="1994" y="665"/>
                  </a:lnTo>
                  <a:lnTo>
                    <a:pt x="3218" y="420"/>
                  </a:lnTo>
                  <a:close/>
                  <a:moveTo>
                    <a:pt x="3393" y="1"/>
                  </a:moveTo>
                  <a:cubicBezTo>
                    <a:pt x="2448" y="141"/>
                    <a:pt x="1015" y="385"/>
                    <a:pt x="385" y="420"/>
                  </a:cubicBezTo>
                  <a:lnTo>
                    <a:pt x="211" y="211"/>
                  </a:lnTo>
                  <a:lnTo>
                    <a:pt x="1" y="315"/>
                  </a:lnTo>
                  <a:cubicBezTo>
                    <a:pt x="106" y="455"/>
                    <a:pt x="211" y="595"/>
                    <a:pt x="281" y="770"/>
                  </a:cubicBezTo>
                  <a:cubicBezTo>
                    <a:pt x="385" y="945"/>
                    <a:pt x="455" y="1120"/>
                    <a:pt x="560" y="1295"/>
                  </a:cubicBezTo>
                  <a:lnTo>
                    <a:pt x="735" y="1190"/>
                  </a:lnTo>
                  <a:lnTo>
                    <a:pt x="665" y="945"/>
                  </a:lnTo>
                  <a:lnTo>
                    <a:pt x="1609" y="735"/>
                  </a:lnTo>
                  <a:lnTo>
                    <a:pt x="2099" y="1609"/>
                  </a:lnTo>
                  <a:cubicBezTo>
                    <a:pt x="1924" y="1854"/>
                    <a:pt x="1609" y="2134"/>
                    <a:pt x="1434" y="2309"/>
                  </a:cubicBezTo>
                  <a:lnTo>
                    <a:pt x="1260" y="2134"/>
                  </a:lnTo>
                  <a:lnTo>
                    <a:pt x="1085" y="2204"/>
                  </a:lnTo>
                  <a:cubicBezTo>
                    <a:pt x="1190" y="2448"/>
                    <a:pt x="1330" y="2658"/>
                    <a:pt x="1434" y="2868"/>
                  </a:cubicBezTo>
                  <a:cubicBezTo>
                    <a:pt x="1574" y="3078"/>
                    <a:pt x="1679" y="3288"/>
                    <a:pt x="1784" y="3497"/>
                  </a:cubicBezTo>
                  <a:lnTo>
                    <a:pt x="1959" y="3393"/>
                  </a:lnTo>
                  <a:lnTo>
                    <a:pt x="1889" y="3148"/>
                  </a:lnTo>
                  <a:cubicBezTo>
                    <a:pt x="2064" y="2903"/>
                    <a:pt x="2623" y="2239"/>
                    <a:pt x="3043" y="1749"/>
                  </a:cubicBezTo>
                  <a:lnTo>
                    <a:pt x="3952" y="770"/>
                  </a:lnTo>
                  <a:lnTo>
                    <a:pt x="3847" y="490"/>
                  </a:lnTo>
                  <a:cubicBezTo>
                    <a:pt x="3707" y="315"/>
                    <a:pt x="3532" y="176"/>
                    <a:pt x="3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0" name="Google Shape;2500;p68"/>
            <p:cNvSpPr/>
            <p:nvPr/>
          </p:nvSpPr>
          <p:spPr>
            <a:xfrm>
              <a:off x="502975" y="3133725"/>
              <a:ext cx="114550" cy="110175"/>
            </a:xfrm>
            <a:custGeom>
              <a:avLst/>
              <a:gdLst/>
              <a:ahLst/>
              <a:cxnLst/>
              <a:rect l="l" t="t" r="r" b="b"/>
              <a:pathLst>
                <a:path w="4582" h="4407" extrusionOk="0">
                  <a:moveTo>
                    <a:pt x="2589" y="1"/>
                  </a:moveTo>
                  <a:lnTo>
                    <a:pt x="2414" y="105"/>
                  </a:lnTo>
                  <a:lnTo>
                    <a:pt x="2554" y="385"/>
                  </a:lnTo>
                  <a:cubicBezTo>
                    <a:pt x="2344" y="560"/>
                    <a:pt x="2134" y="735"/>
                    <a:pt x="1854" y="945"/>
                  </a:cubicBezTo>
                  <a:lnTo>
                    <a:pt x="1120" y="1469"/>
                  </a:lnTo>
                  <a:cubicBezTo>
                    <a:pt x="840" y="1679"/>
                    <a:pt x="595" y="1819"/>
                    <a:pt x="386" y="1959"/>
                  </a:cubicBezTo>
                  <a:lnTo>
                    <a:pt x="141" y="1749"/>
                  </a:lnTo>
                  <a:lnTo>
                    <a:pt x="1" y="1889"/>
                  </a:lnTo>
                  <a:cubicBezTo>
                    <a:pt x="106" y="2029"/>
                    <a:pt x="211" y="2168"/>
                    <a:pt x="316" y="2343"/>
                  </a:cubicBezTo>
                  <a:cubicBezTo>
                    <a:pt x="456" y="2483"/>
                    <a:pt x="525" y="2623"/>
                    <a:pt x="665" y="2798"/>
                  </a:cubicBezTo>
                  <a:lnTo>
                    <a:pt x="805" y="2658"/>
                  </a:lnTo>
                  <a:lnTo>
                    <a:pt x="700" y="2413"/>
                  </a:lnTo>
                  <a:cubicBezTo>
                    <a:pt x="1120" y="2064"/>
                    <a:pt x="1784" y="1574"/>
                    <a:pt x="2274" y="1189"/>
                  </a:cubicBezTo>
                  <a:lnTo>
                    <a:pt x="2309" y="1189"/>
                  </a:lnTo>
                  <a:cubicBezTo>
                    <a:pt x="1959" y="2029"/>
                    <a:pt x="1679" y="2938"/>
                    <a:pt x="1330" y="3812"/>
                  </a:cubicBezTo>
                  <a:cubicBezTo>
                    <a:pt x="1400" y="3917"/>
                    <a:pt x="1470" y="4022"/>
                    <a:pt x="1540" y="4127"/>
                  </a:cubicBezTo>
                  <a:cubicBezTo>
                    <a:pt x="1644" y="4197"/>
                    <a:pt x="1679" y="4301"/>
                    <a:pt x="1749" y="4406"/>
                  </a:cubicBezTo>
                  <a:cubicBezTo>
                    <a:pt x="1994" y="4197"/>
                    <a:pt x="2309" y="3952"/>
                    <a:pt x="2693" y="3672"/>
                  </a:cubicBezTo>
                  <a:lnTo>
                    <a:pt x="3428" y="3148"/>
                  </a:lnTo>
                  <a:cubicBezTo>
                    <a:pt x="3707" y="2938"/>
                    <a:pt x="3952" y="2798"/>
                    <a:pt x="4162" y="2658"/>
                  </a:cubicBezTo>
                  <a:lnTo>
                    <a:pt x="4407" y="2868"/>
                  </a:lnTo>
                  <a:lnTo>
                    <a:pt x="4582" y="2728"/>
                  </a:lnTo>
                  <a:cubicBezTo>
                    <a:pt x="4442" y="2588"/>
                    <a:pt x="4337" y="2448"/>
                    <a:pt x="4232" y="2273"/>
                  </a:cubicBezTo>
                  <a:cubicBezTo>
                    <a:pt x="4127" y="2133"/>
                    <a:pt x="4022" y="1959"/>
                    <a:pt x="3917" y="1819"/>
                  </a:cubicBezTo>
                  <a:lnTo>
                    <a:pt x="3742" y="1924"/>
                  </a:lnTo>
                  <a:lnTo>
                    <a:pt x="3847" y="2203"/>
                  </a:lnTo>
                  <a:cubicBezTo>
                    <a:pt x="3428" y="2553"/>
                    <a:pt x="2274" y="3427"/>
                    <a:pt x="2274" y="3427"/>
                  </a:cubicBezTo>
                  <a:cubicBezTo>
                    <a:pt x="2554" y="2623"/>
                    <a:pt x="2903" y="1679"/>
                    <a:pt x="3218" y="840"/>
                  </a:cubicBezTo>
                  <a:cubicBezTo>
                    <a:pt x="3113" y="700"/>
                    <a:pt x="3008" y="560"/>
                    <a:pt x="2903" y="420"/>
                  </a:cubicBezTo>
                  <a:cubicBezTo>
                    <a:pt x="2798" y="280"/>
                    <a:pt x="2693" y="140"/>
                    <a:pt x="25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1" name="Google Shape;2501;p68"/>
            <p:cNvSpPr/>
            <p:nvPr/>
          </p:nvSpPr>
          <p:spPr>
            <a:xfrm>
              <a:off x="600025" y="3257425"/>
              <a:ext cx="98800" cy="87875"/>
            </a:xfrm>
            <a:custGeom>
              <a:avLst/>
              <a:gdLst/>
              <a:ahLst/>
              <a:cxnLst/>
              <a:rect l="l" t="t" r="r" b="b"/>
              <a:pathLst>
                <a:path w="3952" h="3515" extrusionOk="0">
                  <a:moveTo>
                    <a:pt x="1810" y="1"/>
                  </a:moveTo>
                  <a:cubicBezTo>
                    <a:pt x="1423" y="1"/>
                    <a:pt x="1047" y="140"/>
                    <a:pt x="735" y="437"/>
                  </a:cubicBezTo>
                  <a:cubicBezTo>
                    <a:pt x="0" y="1102"/>
                    <a:pt x="70" y="2116"/>
                    <a:pt x="665" y="2745"/>
                  </a:cubicBezTo>
                  <a:cubicBezTo>
                    <a:pt x="1049" y="3200"/>
                    <a:pt x="1504" y="3445"/>
                    <a:pt x="2238" y="3514"/>
                  </a:cubicBezTo>
                  <a:lnTo>
                    <a:pt x="2308" y="3130"/>
                  </a:lnTo>
                  <a:cubicBezTo>
                    <a:pt x="1854" y="3060"/>
                    <a:pt x="1574" y="2885"/>
                    <a:pt x="1364" y="2675"/>
                  </a:cubicBezTo>
                  <a:cubicBezTo>
                    <a:pt x="909" y="2186"/>
                    <a:pt x="874" y="1486"/>
                    <a:pt x="1434" y="962"/>
                  </a:cubicBezTo>
                  <a:cubicBezTo>
                    <a:pt x="1682" y="729"/>
                    <a:pt x="1938" y="634"/>
                    <a:pt x="2175" y="634"/>
                  </a:cubicBezTo>
                  <a:cubicBezTo>
                    <a:pt x="2473" y="634"/>
                    <a:pt x="2743" y="783"/>
                    <a:pt x="2938" y="997"/>
                  </a:cubicBezTo>
                  <a:cubicBezTo>
                    <a:pt x="3112" y="1207"/>
                    <a:pt x="3252" y="1486"/>
                    <a:pt x="3287" y="1731"/>
                  </a:cubicBezTo>
                  <a:lnTo>
                    <a:pt x="3112" y="1941"/>
                  </a:lnTo>
                  <a:lnTo>
                    <a:pt x="3287" y="2116"/>
                  </a:lnTo>
                  <a:cubicBezTo>
                    <a:pt x="3462" y="1941"/>
                    <a:pt x="3742" y="1801"/>
                    <a:pt x="3952" y="1696"/>
                  </a:cubicBezTo>
                  <a:cubicBezTo>
                    <a:pt x="3812" y="1312"/>
                    <a:pt x="3602" y="1032"/>
                    <a:pt x="3322" y="717"/>
                  </a:cubicBezTo>
                  <a:cubicBezTo>
                    <a:pt x="2880" y="255"/>
                    <a:pt x="2334" y="1"/>
                    <a:pt x="18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2" name="Google Shape;2502;p68"/>
            <p:cNvSpPr/>
            <p:nvPr/>
          </p:nvSpPr>
          <p:spPr>
            <a:xfrm>
              <a:off x="694425" y="3348925"/>
              <a:ext cx="105800" cy="89325"/>
            </a:xfrm>
            <a:custGeom>
              <a:avLst/>
              <a:gdLst/>
              <a:ahLst/>
              <a:cxnLst/>
              <a:rect l="l" t="t" r="r" b="b"/>
              <a:pathLst>
                <a:path w="4232" h="3573" extrusionOk="0">
                  <a:moveTo>
                    <a:pt x="2345" y="626"/>
                  </a:moveTo>
                  <a:cubicBezTo>
                    <a:pt x="2543" y="626"/>
                    <a:pt x="2735" y="691"/>
                    <a:pt x="2903" y="834"/>
                  </a:cubicBezTo>
                  <a:cubicBezTo>
                    <a:pt x="3358" y="1218"/>
                    <a:pt x="3323" y="1883"/>
                    <a:pt x="2868" y="2407"/>
                  </a:cubicBezTo>
                  <a:cubicBezTo>
                    <a:pt x="2581" y="2738"/>
                    <a:pt x="2239" y="2930"/>
                    <a:pt x="1902" y="2930"/>
                  </a:cubicBezTo>
                  <a:cubicBezTo>
                    <a:pt x="1705" y="2930"/>
                    <a:pt x="1510" y="2864"/>
                    <a:pt x="1329" y="2722"/>
                  </a:cubicBezTo>
                  <a:cubicBezTo>
                    <a:pt x="875" y="2337"/>
                    <a:pt x="910" y="1673"/>
                    <a:pt x="1364" y="1148"/>
                  </a:cubicBezTo>
                  <a:cubicBezTo>
                    <a:pt x="1651" y="817"/>
                    <a:pt x="2007" y="626"/>
                    <a:pt x="2345" y="626"/>
                  </a:cubicBezTo>
                  <a:close/>
                  <a:moveTo>
                    <a:pt x="1930" y="0"/>
                  </a:moveTo>
                  <a:cubicBezTo>
                    <a:pt x="1457" y="0"/>
                    <a:pt x="1018" y="214"/>
                    <a:pt x="700" y="589"/>
                  </a:cubicBezTo>
                  <a:cubicBezTo>
                    <a:pt x="1" y="1393"/>
                    <a:pt x="176" y="2337"/>
                    <a:pt x="1050" y="3071"/>
                  </a:cubicBezTo>
                  <a:cubicBezTo>
                    <a:pt x="1472" y="3412"/>
                    <a:pt x="1917" y="3572"/>
                    <a:pt x="2328" y="3572"/>
                  </a:cubicBezTo>
                  <a:cubicBezTo>
                    <a:pt x="2803" y="3572"/>
                    <a:pt x="3233" y="3360"/>
                    <a:pt x="3532" y="2967"/>
                  </a:cubicBezTo>
                  <a:cubicBezTo>
                    <a:pt x="4232" y="2162"/>
                    <a:pt x="4057" y="1253"/>
                    <a:pt x="3183" y="519"/>
                  </a:cubicBezTo>
                  <a:cubicBezTo>
                    <a:pt x="2777" y="161"/>
                    <a:pt x="2340" y="0"/>
                    <a:pt x="19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3" name="Google Shape;2503;p68"/>
            <p:cNvSpPr/>
            <p:nvPr/>
          </p:nvSpPr>
          <p:spPr>
            <a:xfrm>
              <a:off x="805450" y="3420450"/>
              <a:ext cx="102300" cy="114550"/>
            </a:xfrm>
            <a:custGeom>
              <a:avLst/>
              <a:gdLst/>
              <a:ahLst/>
              <a:cxnLst/>
              <a:rect l="l" t="t" r="r" b="b"/>
              <a:pathLst>
                <a:path w="4092" h="4582" extrusionOk="0">
                  <a:moveTo>
                    <a:pt x="2483" y="1015"/>
                  </a:moveTo>
                  <a:cubicBezTo>
                    <a:pt x="2588" y="1050"/>
                    <a:pt x="2693" y="1085"/>
                    <a:pt x="2868" y="1224"/>
                  </a:cubicBezTo>
                  <a:cubicBezTo>
                    <a:pt x="3183" y="1399"/>
                    <a:pt x="3252" y="1644"/>
                    <a:pt x="3113" y="1889"/>
                  </a:cubicBezTo>
                  <a:cubicBezTo>
                    <a:pt x="3008" y="2046"/>
                    <a:pt x="2877" y="2116"/>
                    <a:pt x="2724" y="2116"/>
                  </a:cubicBezTo>
                  <a:cubicBezTo>
                    <a:pt x="2571" y="2116"/>
                    <a:pt x="2396" y="2046"/>
                    <a:pt x="2203" y="1924"/>
                  </a:cubicBezTo>
                  <a:cubicBezTo>
                    <a:pt x="2134" y="1889"/>
                    <a:pt x="2029" y="1819"/>
                    <a:pt x="1959" y="1784"/>
                  </a:cubicBezTo>
                  <a:lnTo>
                    <a:pt x="2099" y="1539"/>
                  </a:lnTo>
                  <a:cubicBezTo>
                    <a:pt x="2238" y="1329"/>
                    <a:pt x="2378" y="1120"/>
                    <a:pt x="2483" y="1015"/>
                  </a:cubicBezTo>
                  <a:close/>
                  <a:moveTo>
                    <a:pt x="1714" y="1"/>
                  </a:moveTo>
                  <a:lnTo>
                    <a:pt x="1609" y="175"/>
                  </a:lnTo>
                  <a:lnTo>
                    <a:pt x="1819" y="385"/>
                  </a:lnTo>
                  <a:cubicBezTo>
                    <a:pt x="1679" y="630"/>
                    <a:pt x="1574" y="875"/>
                    <a:pt x="1364" y="1155"/>
                  </a:cubicBezTo>
                  <a:lnTo>
                    <a:pt x="910" y="1959"/>
                  </a:lnTo>
                  <a:cubicBezTo>
                    <a:pt x="700" y="2204"/>
                    <a:pt x="560" y="2448"/>
                    <a:pt x="385" y="2658"/>
                  </a:cubicBezTo>
                  <a:lnTo>
                    <a:pt x="105" y="2553"/>
                  </a:lnTo>
                  <a:lnTo>
                    <a:pt x="1" y="2728"/>
                  </a:lnTo>
                  <a:cubicBezTo>
                    <a:pt x="210" y="2868"/>
                    <a:pt x="420" y="2973"/>
                    <a:pt x="630" y="3113"/>
                  </a:cubicBezTo>
                  <a:cubicBezTo>
                    <a:pt x="840" y="3253"/>
                    <a:pt x="1050" y="3392"/>
                    <a:pt x="1259" y="3532"/>
                  </a:cubicBezTo>
                  <a:lnTo>
                    <a:pt x="1364" y="3357"/>
                  </a:lnTo>
                  <a:lnTo>
                    <a:pt x="1154" y="3148"/>
                  </a:lnTo>
                  <a:cubicBezTo>
                    <a:pt x="1259" y="2903"/>
                    <a:pt x="1399" y="2658"/>
                    <a:pt x="1574" y="2378"/>
                  </a:cubicBezTo>
                  <a:lnTo>
                    <a:pt x="1749" y="2134"/>
                  </a:lnTo>
                  <a:lnTo>
                    <a:pt x="1959" y="2273"/>
                  </a:lnTo>
                  <a:cubicBezTo>
                    <a:pt x="1994" y="2728"/>
                    <a:pt x="2029" y="3532"/>
                    <a:pt x="2099" y="4127"/>
                  </a:cubicBezTo>
                  <a:cubicBezTo>
                    <a:pt x="2378" y="4267"/>
                    <a:pt x="2658" y="4406"/>
                    <a:pt x="2938" y="4581"/>
                  </a:cubicBezTo>
                  <a:lnTo>
                    <a:pt x="3043" y="4406"/>
                  </a:lnTo>
                  <a:lnTo>
                    <a:pt x="2973" y="4267"/>
                  </a:lnTo>
                  <a:cubicBezTo>
                    <a:pt x="2903" y="4057"/>
                    <a:pt x="2763" y="2903"/>
                    <a:pt x="2728" y="2588"/>
                  </a:cubicBezTo>
                  <a:lnTo>
                    <a:pt x="2728" y="2588"/>
                  </a:lnTo>
                  <a:cubicBezTo>
                    <a:pt x="2871" y="2659"/>
                    <a:pt x="3017" y="2694"/>
                    <a:pt x="3158" y="2694"/>
                  </a:cubicBezTo>
                  <a:cubicBezTo>
                    <a:pt x="3432" y="2694"/>
                    <a:pt x="3685" y="2562"/>
                    <a:pt x="3847" y="2308"/>
                  </a:cubicBezTo>
                  <a:cubicBezTo>
                    <a:pt x="4092" y="1959"/>
                    <a:pt x="4092" y="1504"/>
                    <a:pt x="3322" y="1015"/>
                  </a:cubicBezTo>
                  <a:cubicBezTo>
                    <a:pt x="3148" y="875"/>
                    <a:pt x="2938" y="770"/>
                    <a:pt x="2763" y="665"/>
                  </a:cubicBezTo>
                  <a:cubicBezTo>
                    <a:pt x="2553" y="560"/>
                    <a:pt x="2378" y="455"/>
                    <a:pt x="2203" y="315"/>
                  </a:cubicBezTo>
                  <a:cubicBezTo>
                    <a:pt x="2029" y="210"/>
                    <a:pt x="1854" y="106"/>
                    <a:pt x="17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4" name="Google Shape;2504;p68"/>
            <p:cNvSpPr/>
            <p:nvPr/>
          </p:nvSpPr>
          <p:spPr>
            <a:xfrm>
              <a:off x="921725" y="3500875"/>
              <a:ext cx="85675" cy="94425"/>
            </a:xfrm>
            <a:custGeom>
              <a:avLst/>
              <a:gdLst/>
              <a:ahLst/>
              <a:cxnLst/>
              <a:rect l="l" t="t" r="r" b="b"/>
              <a:pathLst>
                <a:path w="3427" h="3777" extrusionOk="0">
                  <a:moveTo>
                    <a:pt x="2623" y="420"/>
                  </a:moveTo>
                  <a:lnTo>
                    <a:pt x="2483" y="1679"/>
                  </a:lnTo>
                  <a:lnTo>
                    <a:pt x="1783" y="1364"/>
                  </a:lnTo>
                  <a:lnTo>
                    <a:pt x="2623" y="420"/>
                  </a:lnTo>
                  <a:close/>
                  <a:moveTo>
                    <a:pt x="2483" y="1"/>
                  </a:moveTo>
                  <a:cubicBezTo>
                    <a:pt x="1853" y="700"/>
                    <a:pt x="839" y="1714"/>
                    <a:pt x="315" y="2134"/>
                  </a:cubicBezTo>
                  <a:lnTo>
                    <a:pt x="70" y="2064"/>
                  </a:lnTo>
                  <a:lnTo>
                    <a:pt x="0" y="2273"/>
                  </a:lnTo>
                  <a:cubicBezTo>
                    <a:pt x="140" y="2343"/>
                    <a:pt x="315" y="2413"/>
                    <a:pt x="455" y="2483"/>
                  </a:cubicBezTo>
                  <a:cubicBezTo>
                    <a:pt x="630" y="2553"/>
                    <a:pt x="839" y="2658"/>
                    <a:pt x="1014" y="2728"/>
                  </a:cubicBezTo>
                  <a:lnTo>
                    <a:pt x="1119" y="2553"/>
                  </a:lnTo>
                  <a:lnTo>
                    <a:pt x="874" y="2378"/>
                  </a:lnTo>
                  <a:lnTo>
                    <a:pt x="1504" y="1644"/>
                  </a:lnTo>
                  <a:lnTo>
                    <a:pt x="2448" y="2064"/>
                  </a:lnTo>
                  <a:cubicBezTo>
                    <a:pt x="2448" y="2343"/>
                    <a:pt x="2378" y="2763"/>
                    <a:pt x="2308" y="3043"/>
                  </a:cubicBezTo>
                  <a:lnTo>
                    <a:pt x="2063" y="2973"/>
                  </a:lnTo>
                  <a:lnTo>
                    <a:pt x="1958" y="3148"/>
                  </a:lnTo>
                  <a:cubicBezTo>
                    <a:pt x="2203" y="3252"/>
                    <a:pt x="2448" y="3357"/>
                    <a:pt x="2658" y="3462"/>
                  </a:cubicBezTo>
                  <a:cubicBezTo>
                    <a:pt x="2867" y="3567"/>
                    <a:pt x="3112" y="3672"/>
                    <a:pt x="3322" y="3777"/>
                  </a:cubicBezTo>
                  <a:lnTo>
                    <a:pt x="3392" y="3602"/>
                  </a:lnTo>
                  <a:lnTo>
                    <a:pt x="3182" y="3427"/>
                  </a:lnTo>
                  <a:cubicBezTo>
                    <a:pt x="3182" y="3148"/>
                    <a:pt x="3217" y="2273"/>
                    <a:pt x="3287" y="1609"/>
                  </a:cubicBezTo>
                  <a:lnTo>
                    <a:pt x="3427" y="315"/>
                  </a:lnTo>
                  <a:lnTo>
                    <a:pt x="3182" y="105"/>
                  </a:lnTo>
                  <a:cubicBezTo>
                    <a:pt x="2972" y="70"/>
                    <a:pt x="2728" y="70"/>
                    <a:pt x="24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5" name="Google Shape;2505;p68"/>
            <p:cNvSpPr/>
            <p:nvPr/>
          </p:nvSpPr>
          <p:spPr>
            <a:xfrm>
              <a:off x="1180475" y="3500000"/>
              <a:ext cx="66450" cy="89200"/>
            </a:xfrm>
            <a:custGeom>
              <a:avLst/>
              <a:gdLst/>
              <a:ahLst/>
              <a:cxnLst/>
              <a:rect l="l" t="t" r="r" b="b"/>
              <a:pathLst>
                <a:path w="2658" h="3568" extrusionOk="0">
                  <a:moveTo>
                    <a:pt x="1364" y="1"/>
                  </a:moveTo>
                  <a:cubicBezTo>
                    <a:pt x="1119" y="105"/>
                    <a:pt x="910" y="210"/>
                    <a:pt x="665" y="315"/>
                  </a:cubicBezTo>
                  <a:cubicBezTo>
                    <a:pt x="455" y="420"/>
                    <a:pt x="210" y="525"/>
                    <a:pt x="0" y="630"/>
                  </a:cubicBezTo>
                  <a:lnTo>
                    <a:pt x="70" y="805"/>
                  </a:lnTo>
                  <a:lnTo>
                    <a:pt x="350" y="735"/>
                  </a:lnTo>
                  <a:cubicBezTo>
                    <a:pt x="490" y="980"/>
                    <a:pt x="630" y="1224"/>
                    <a:pt x="735" y="1539"/>
                  </a:cubicBezTo>
                  <a:lnTo>
                    <a:pt x="1119" y="2378"/>
                  </a:lnTo>
                  <a:cubicBezTo>
                    <a:pt x="1259" y="2693"/>
                    <a:pt x="1364" y="2938"/>
                    <a:pt x="1434" y="3183"/>
                  </a:cubicBezTo>
                  <a:lnTo>
                    <a:pt x="1189" y="3357"/>
                  </a:lnTo>
                  <a:lnTo>
                    <a:pt x="1294" y="3567"/>
                  </a:lnTo>
                  <a:cubicBezTo>
                    <a:pt x="1504" y="3427"/>
                    <a:pt x="1714" y="3322"/>
                    <a:pt x="1959" y="3252"/>
                  </a:cubicBezTo>
                  <a:cubicBezTo>
                    <a:pt x="2168" y="3148"/>
                    <a:pt x="2413" y="3043"/>
                    <a:pt x="2658" y="2938"/>
                  </a:cubicBezTo>
                  <a:lnTo>
                    <a:pt x="2553" y="2763"/>
                  </a:lnTo>
                  <a:lnTo>
                    <a:pt x="2273" y="2833"/>
                  </a:lnTo>
                  <a:cubicBezTo>
                    <a:pt x="2133" y="2588"/>
                    <a:pt x="2028" y="2343"/>
                    <a:pt x="1889" y="2029"/>
                  </a:cubicBezTo>
                  <a:lnTo>
                    <a:pt x="1504" y="1189"/>
                  </a:lnTo>
                  <a:cubicBezTo>
                    <a:pt x="1364" y="875"/>
                    <a:pt x="1259" y="630"/>
                    <a:pt x="1189" y="385"/>
                  </a:cubicBezTo>
                  <a:lnTo>
                    <a:pt x="1434" y="210"/>
                  </a:lnTo>
                  <a:lnTo>
                    <a:pt x="13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6" name="Google Shape;2506;p68"/>
            <p:cNvSpPr/>
            <p:nvPr/>
          </p:nvSpPr>
          <p:spPr>
            <a:xfrm>
              <a:off x="1260025" y="3424825"/>
              <a:ext cx="132025" cy="124150"/>
            </a:xfrm>
            <a:custGeom>
              <a:avLst/>
              <a:gdLst/>
              <a:ahLst/>
              <a:cxnLst/>
              <a:rect l="l" t="t" r="r" b="b"/>
              <a:pathLst>
                <a:path w="5281" h="4966" extrusionOk="0">
                  <a:moveTo>
                    <a:pt x="3602" y="0"/>
                  </a:moveTo>
                  <a:cubicBezTo>
                    <a:pt x="3427" y="105"/>
                    <a:pt x="3252" y="245"/>
                    <a:pt x="3043" y="350"/>
                  </a:cubicBezTo>
                  <a:cubicBezTo>
                    <a:pt x="2868" y="455"/>
                    <a:pt x="2658" y="560"/>
                    <a:pt x="2448" y="700"/>
                  </a:cubicBezTo>
                  <a:cubicBezTo>
                    <a:pt x="2588" y="1084"/>
                    <a:pt x="2903" y="2693"/>
                    <a:pt x="2973" y="3008"/>
                  </a:cubicBezTo>
                  <a:cubicBezTo>
                    <a:pt x="2588" y="2798"/>
                    <a:pt x="1434" y="1784"/>
                    <a:pt x="1119" y="1504"/>
                  </a:cubicBezTo>
                  <a:cubicBezTo>
                    <a:pt x="944" y="1609"/>
                    <a:pt x="735" y="1714"/>
                    <a:pt x="560" y="1854"/>
                  </a:cubicBezTo>
                  <a:cubicBezTo>
                    <a:pt x="385" y="1959"/>
                    <a:pt x="175" y="2063"/>
                    <a:pt x="0" y="2168"/>
                  </a:cubicBezTo>
                  <a:lnTo>
                    <a:pt x="105" y="2343"/>
                  </a:lnTo>
                  <a:lnTo>
                    <a:pt x="350" y="2238"/>
                  </a:lnTo>
                  <a:lnTo>
                    <a:pt x="595" y="2623"/>
                  </a:lnTo>
                  <a:cubicBezTo>
                    <a:pt x="805" y="3008"/>
                    <a:pt x="1539" y="4231"/>
                    <a:pt x="1679" y="4581"/>
                  </a:cubicBezTo>
                  <a:lnTo>
                    <a:pt x="1469" y="4791"/>
                  </a:lnTo>
                  <a:lnTo>
                    <a:pt x="1574" y="4966"/>
                  </a:lnTo>
                  <a:cubicBezTo>
                    <a:pt x="1749" y="4861"/>
                    <a:pt x="1889" y="4756"/>
                    <a:pt x="2063" y="4651"/>
                  </a:cubicBezTo>
                  <a:cubicBezTo>
                    <a:pt x="2203" y="4581"/>
                    <a:pt x="2378" y="4476"/>
                    <a:pt x="2553" y="4371"/>
                  </a:cubicBezTo>
                  <a:lnTo>
                    <a:pt x="2448" y="4196"/>
                  </a:lnTo>
                  <a:lnTo>
                    <a:pt x="2168" y="4301"/>
                  </a:lnTo>
                  <a:cubicBezTo>
                    <a:pt x="1993" y="4092"/>
                    <a:pt x="1854" y="3847"/>
                    <a:pt x="1679" y="3567"/>
                  </a:cubicBezTo>
                  <a:lnTo>
                    <a:pt x="1399" y="3112"/>
                  </a:lnTo>
                  <a:cubicBezTo>
                    <a:pt x="1154" y="2728"/>
                    <a:pt x="1014" y="2448"/>
                    <a:pt x="944" y="2308"/>
                  </a:cubicBezTo>
                  <a:lnTo>
                    <a:pt x="944" y="2273"/>
                  </a:lnTo>
                  <a:cubicBezTo>
                    <a:pt x="2133" y="3287"/>
                    <a:pt x="2763" y="3777"/>
                    <a:pt x="3077" y="4057"/>
                  </a:cubicBezTo>
                  <a:lnTo>
                    <a:pt x="3497" y="3812"/>
                  </a:lnTo>
                  <a:lnTo>
                    <a:pt x="2938" y="1084"/>
                  </a:lnTo>
                  <a:lnTo>
                    <a:pt x="2938" y="1084"/>
                  </a:lnTo>
                  <a:cubicBezTo>
                    <a:pt x="3043" y="1224"/>
                    <a:pt x="3217" y="1504"/>
                    <a:pt x="3427" y="1889"/>
                  </a:cubicBezTo>
                  <a:lnTo>
                    <a:pt x="3707" y="2343"/>
                  </a:lnTo>
                  <a:cubicBezTo>
                    <a:pt x="3882" y="2623"/>
                    <a:pt x="4022" y="2868"/>
                    <a:pt x="4126" y="3112"/>
                  </a:cubicBezTo>
                  <a:lnTo>
                    <a:pt x="3917" y="3322"/>
                  </a:lnTo>
                  <a:lnTo>
                    <a:pt x="4022" y="3497"/>
                  </a:lnTo>
                  <a:cubicBezTo>
                    <a:pt x="4231" y="3357"/>
                    <a:pt x="4441" y="3217"/>
                    <a:pt x="4651" y="3112"/>
                  </a:cubicBezTo>
                  <a:cubicBezTo>
                    <a:pt x="4861" y="2973"/>
                    <a:pt x="5071" y="2833"/>
                    <a:pt x="5280" y="2728"/>
                  </a:cubicBezTo>
                  <a:lnTo>
                    <a:pt x="5210" y="2553"/>
                  </a:lnTo>
                  <a:lnTo>
                    <a:pt x="4861" y="2693"/>
                  </a:lnTo>
                  <a:cubicBezTo>
                    <a:pt x="4721" y="2483"/>
                    <a:pt x="4546" y="2238"/>
                    <a:pt x="4371" y="1959"/>
                  </a:cubicBezTo>
                  <a:lnTo>
                    <a:pt x="3917" y="1154"/>
                  </a:lnTo>
                  <a:cubicBezTo>
                    <a:pt x="3742" y="875"/>
                    <a:pt x="3602" y="630"/>
                    <a:pt x="3497" y="385"/>
                  </a:cubicBezTo>
                  <a:lnTo>
                    <a:pt x="3707" y="175"/>
                  </a:lnTo>
                  <a:lnTo>
                    <a:pt x="36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7" name="Google Shape;2507;p68"/>
            <p:cNvSpPr/>
            <p:nvPr/>
          </p:nvSpPr>
          <p:spPr>
            <a:xfrm>
              <a:off x="1390275" y="3355975"/>
              <a:ext cx="83075" cy="102100"/>
            </a:xfrm>
            <a:custGeom>
              <a:avLst/>
              <a:gdLst/>
              <a:ahLst/>
              <a:cxnLst/>
              <a:rect l="l" t="t" r="r" b="b"/>
              <a:pathLst>
                <a:path w="3323" h="4084" extrusionOk="0">
                  <a:moveTo>
                    <a:pt x="2290" y="0"/>
                  </a:moveTo>
                  <a:cubicBezTo>
                    <a:pt x="2061" y="0"/>
                    <a:pt x="1808" y="106"/>
                    <a:pt x="1539" y="342"/>
                  </a:cubicBezTo>
                  <a:cubicBezTo>
                    <a:pt x="1399" y="447"/>
                    <a:pt x="1224" y="587"/>
                    <a:pt x="1049" y="726"/>
                  </a:cubicBezTo>
                  <a:cubicBezTo>
                    <a:pt x="840" y="901"/>
                    <a:pt x="665" y="1076"/>
                    <a:pt x="525" y="1181"/>
                  </a:cubicBezTo>
                  <a:cubicBezTo>
                    <a:pt x="350" y="1286"/>
                    <a:pt x="175" y="1426"/>
                    <a:pt x="0" y="1601"/>
                  </a:cubicBezTo>
                  <a:lnTo>
                    <a:pt x="105" y="1740"/>
                  </a:lnTo>
                  <a:lnTo>
                    <a:pt x="385" y="1601"/>
                  </a:lnTo>
                  <a:cubicBezTo>
                    <a:pt x="560" y="1810"/>
                    <a:pt x="735" y="2020"/>
                    <a:pt x="980" y="2265"/>
                  </a:cubicBezTo>
                  <a:lnTo>
                    <a:pt x="1539" y="2999"/>
                  </a:lnTo>
                  <a:cubicBezTo>
                    <a:pt x="1749" y="3244"/>
                    <a:pt x="1924" y="3454"/>
                    <a:pt x="2064" y="3699"/>
                  </a:cubicBezTo>
                  <a:lnTo>
                    <a:pt x="1889" y="3943"/>
                  </a:lnTo>
                  <a:lnTo>
                    <a:pt x="1994" y="4083"/>
                  </a:lnTo>
                  <a:cubicBezTo>
                    <a:pt x="2203" y="3908"/>
                    <a:pt x="2378" y="3768"/>
                    <a:pt x="2588" y="3594"/>
                  </a:cubicBezTo>
                  <a:cubicBezTo>
                    <a:pt x="2763" y="3454"/>
                    <a:pt x="2973" y="3314"/>
                    <a:pt x="3252" y="3069"/>
                  </a:cubicBezTo>
                  <a:lnTo>
                    <a:pt x="3147" y="2894"/>
                  </a:lnTo>
                  <a:lnTo>
                    <a:pt x="2763" y="3139"/>
                  </a:lnTo>
                  <a:cubicBezTo>
                    <a:pt x="2588" y="2929"/>
                    <a:pt x="2413" y="2719"/>
                    <a:pt x="2203" y="2475"/>
                  </a:cubicBezTo>
                  <a:lnTo>
                    <a:pt x="1784" y="1950"/>
                  </a:lnTo>
                  <a:cubicBezTo>
                    <a:pt x="1609" y="1740"/>
                    <a:pt x="1364" y="1426"/>
                    <a:pt x="1189" y="1216"/>
                  </a:cubicBezTo>
                  <a:cubicBezTo>
                    <a:pt x="1259" y="1111"/>
                    <a:pt x="1364" y="1006"/>
                    <a:pt x="1469" y="936"/>
                  </a:cubicBezTo>
                  <a:cubicBezTo>
                    <a:pt x="1617" y="805"/>
                    <a:pt x="1764" y="743"/>
                    <a:pt x="1901" y="743"/>
                  </a:cubicBezTo>
                  <a:cubicBezTo>
                    <a:pt x="2056" y="743"/>
                    <a:pt x="2197" y="823"/>
                    <a:pt x="2308" y="971"/>
                  </a:cubicBezTo>
                  <a:cubicBezTo>
                    <a:pt x="2518" y="1216"/>
                    <a:pt x="2588" y="1531"/>
                    <a:pt x="2273" y="1810"/>
                  </a:cubicBezTo>
                  <a:cubicBezTo>
                    <a:pt x="2203" y="1845"/>
                    <a:pt x="2133" y="1880"/>
                    <a:pt x="2064" y="1915"/>
                  </a:cubicBezTo>
                  <a:lnTo>
                    <a:pt x="2203" y="2335"/>
                  </a:lnTo>
                  <a:cubicBezTo>
                    <a:pt x="2343" y="2265"/>
                    <a:pt x="2483" y="2160"/>
                    <a:pt x="2623" y="2055"/>
                  </a:cubicBezTo>
                  <a:cubicBezTo>
                    <a:pt x="3287" y="1496"/>
                    <a:pt x="3322" y="796"/>
                    <a:pt x="2938" y="342"/>
                  </a:cubicBezTo>
                  <a:cubicBezTo>
                    <a:pt x="2756" y="124"/>
                    <a:pt x="2537" y="0"/>
                    <a:pt x="22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8" name="Google Shape;2508;p68"/>
            <p:cNvSpPr/>
            <p:nvPr/>
          </p:nvSpPr>
          <p:spPr>
            <a:xfrm>
              <a:off x="1501300" y="3283200"/>
              <a:ext cx="95300" cy="97075"/>
            </a:xfrm>
            <a:custGeom>
              <a:avLst/>
              <a:gdLst/>
              <a:ahLst/>
              <a:cxnLst/>
              <a:rect l="l" t="t" r="r" b="b"/>
              <a:pathLst>
                <a:path w="3812" h="3883" extrusionOk="0">
                  <a:moveTo>
                    <a:pt x="420" y="770"/>
                  </a:moveTo>
                  <a:lnTo>
                    <a:pt x="1574" y="1330"/>
                  </a:lnTo>
                  <a:lnTo>
                    <a:pt x="1014" y="1889"/>
                  </a:lnTo>
                  <a:lnTo>
                    <a:pt x="420" y="805"/>
                  </a:lnTo>
                  <a:lnTo>
                    <a:pt x="420" y="770"/>
                  </a:lnTo>
                  <a:close/>
                  <a:moveTo>
                    <a:pt x="595" y="1"/>
                  </a:moveTo>
                  <a:lnTo>
                    <a:pt x="350" y="141"/>
                  </a:lnTo>
                  <a:cubicBezTo>
                    <a:pt x="245" y="350"/>
                    <a:pt x="140" y="560"/>
                    <a:pt x="0" y="770"/>
                  </a:cubicBezTo>
                  <a:cubicBezTo>
                    <a:pt x="420" y="1609"/>
                    <a:pt x="1049" y="2903"/>
                    <a:pt x="1259" y="3532"/>
                  </a:cubicBezTo>
                  <a:lnTo>
                    <a:pt x="1119" y="3742"/>
                  </a:lnTo>
                  <a:lnTo>
                    <a:pt x="1259" y="3882"/>
                  </a:lnTo>
                  <a:cubicBezTo>
                    <a:pt x="1399" y="3742"/>
                    <a:pt x="1504" y="3637"/>
                    <a:pt x="1609" y="3498"/>
                  </a:cubicBezTo>
                  <a:cubicBezTo>
                    <a:pt x="1749" y="3358"/>
                    <a:pt x="1923" y="3218"/>
                    <a:pt x="2063" y="3078"/>
                  </a:cubicBezTo>
                  <a:lnTo>
                    <a:pt x="1923" y="2938"/>
                  </a:lnTo>
                  <a:lnTo>
                    <a:pt x="1679" y="3078"/>
                  </a:lnTo>
                  <a:lnTo>
                    <a:pt x="1189" y="2239"/>
                  </a:lnTo>
                  <a:lnTo>
                    <a:pt x="1923" y="1504"/>
                  </a:lnTo>
                  <a:cubicBezTo>
                    <a:pt x="2168" y="1609"/>
                    <a:pt x="2553" y="1819"/>
                    <a:pt x="2798" y="1959"/>
                  </a:cubicBezTo>
                  <a:lnTo>
                    <a:pt x="2623" y="2169"/>
                  </a:lnTo>
                  <a:lnTo>
                    <a:pt x="2798" y="2309"/>
                  </a:lnTo>
                  <a:cubicBezTo>
                    <a:pt x="2972" y="2134"/>
                    <a:pt x="3147" y="1959"/>
                    <a:pt x="3322" y="1749"/>
                  </a:cubicBezTo>
                  <a:cubicBezTo>
                    <a:pt x="3462" y="1574"/>
                    <a:pt x="3672" y="1434"/>
                    <a:pt x="3812" y="1260"/>
                  </a:cubicBezTo>
                  <a:lnTo>
                    <a:pt x="3672" y="1120"/>
                  </a:lnTo>
                  <a:lnTo>
                    <a:pt x="3462" y="1260"/>
                  </a:lnTo>
                  <a:cubicBezTo>
                    <a:pt x="3147" y="1190"/>
                    <a:pt x="2378" y="840"/>
                    <a:pt x="1784" y="560"/>
                  </a:cubicBezTo>
                  <a:lnTo>
                    <a:pt x="59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9" name="Google Shape;2509;p68"/>
            <p:cNvSpPr/>
            <p:nvPr/>
          </p:nvSpPr>
          <p:spPr>
            <a:xfrm>
              <a:off x="1567725" y="3172750"/>
              <a:ext cx="116300" cy="101750"/>
            </a:xfrm>
            <a:custGeom>
              <a:avLst/>
              <a:gdLst/>
              <a:ahLst/>
              <a:cxnLst/>
              <a:rect l="l" t="t" r="r" b="b"/>
              <a:pathLst>
                <a:path w="4652" h="4070" extrusionOk="0">
                  <a:moveTo>
                    <a:pt x="1735" y="792"/>
                  </a:moveTo>
                  <a:cubicBezTo>
                    <a:pt x="1819" y="792"/>
                    <a:pt x="1904" y="823"/>
                    <a:pt x="1994" y="887"/>
                  </a:cubicBezTo>
                  <a:cubicBezTo>
                    <a:pt x="2274" y="1132"/>
                    <a:pt x="2239" y="1447"/>
                    <a:pt x="1959" y="1796"/>
                  </a:cubicBezTo>
                  <a:cubicBezTo>
                    <a:pt x="1889" y="1866"/>
                    <a:pt x="1819" y="1936"/>
                    <a:pt x="1784" y="2006"/>
                  </a:cubicBezTo>
                  <a:lnTo>
                    <a:pt x="1574" y="1866"/>
                  </a:lnTo>
                  <a:cubicBezTo>
                    <a:pt x="1364" y="1691"/>
                    <a:pt x="1155" y="1552"/>
                    <a:pt x="1050" y="1447"/>
                  </a:cubicBezTo>
                  <a:cubicBezTo>
                    <a:pt x="1120" y="1307"/>
                    <a:pt x="1190" y="1237"/>
                    <a:pt x="1295" y="1062"/>
                  </a:cubicBezTo>
                  <a:cubicBezTo>
                    <a:pt x="1450" y="885"/>
                    <a:pt x="1591" y="792"/>
                    <a:pt x="1735" y="792"/>
                  </a:cubicBezTo>
                  <a:close/>
                  <a:moveTo>
                    <a:pt x="2023" y="1"/>
                  </a:moveTo>
                  <a:cubicBezTo>
                    <a:pt x="1765" y="1"/>
                    <a:pt x="1466" y="157"/>
                    <a:pt x="1155" y="572"/>
                  </a:cubicBezTo>
                  <a:cubicBezTo>
                    <a:pt x="1015" y="747"/>
                    <a:pt x="875" y="957"/>
                    <a:pt x="735" y="1132"/>
                  </a:cubicBezTo>
                  <a:cubicBezTo>
                    <a:pt x="595" y="1307"/>
                    <a:pt x="490" y="1482"/>
                    <a:pt x="350" y="1656"/>
                  </a:cubicBezTo>
                  <a:cubicBezTo>
                    <a:pt x="246" y="1831"/>
                    <a:pt x="106" y="1971"/>
                    <a:pt x="1" y="2111"/>
                  </a:cubicBezTo>
                  <a:lnTo>
                    <a:pt x="141" y="2251"/>
                  </a:lnTo>
                  <a:lnTo>
                    <a:pt x="385" y="2041"/>
                  </a:lnTo>
                  <a:cubicBezTo>
                    <a:pt x="630" y="2181"/>
                    <a:pt x="840" y="2321"/>
                    <a:pt x="1120" y="2531"/>
                  </a:cubicBezTo>
                  <a:lnTo>
                    <a:pt x="1819" y="3090"/>
                  </a:lnTo>
                  <a:cubicBezTo>
                    <a:pt x="2099" y="3300"/>
                    <a:pt x="2309" y="3475"/>
                    <a:pt x="2518" y="3650"/>
                  </a:cubicBezTo>
                  <a:lnTo>
                    <a:pt x="2379" y="3929"/>
                  </a:lnTo>
                  <a:lnTo>
                    <a:pt x="2553" y="4069"/>
                  </a:lnTo>
                  <a:cubicBezTo>
                    <a:pt x="2693" y="3859"/>
                    <a:pt x="2833" y="3650"/>
                    <a:pt x="2973" y="3440"/>
                  </a:cubicBezTo>
                  <a:cubicBezTo>
                    <a:pt x="3148" y="3265"/>
                    <a:pt x="3288" y="3055"/>
                    <a:pt x="3462" y="2880"/>
                  </a:cubicBezTo>
                  <a:lnTo>
                    <a:pt x="3288" y="2740"/>
                  </a:lnTo>
                  <a:lnTo>
                    <a:pt x="3078" y="2950"/>
                  </a:lnTo>
                  <a:cubicBezTo>
                    <a:pt x="2833" y="2810"/>
                    <a:pt x="2588" y="2636"/>
                    <a:pt x="2344" y="2426"/>
                  </a:cubicBezTo>
                  <a:lnTo>
                    <a:pt x="2099" y="2251"/>
                  </a:lnTo>
                  <a:lnTo>
                    <a:pt x="2239" y="2076"/>
                  </a:lnTo>
                  <a:cubicBezTo>
                    <a:pt x="2382" y="2066"/>
                    <a:pt x="2552" y="2062"/>
                    <a:pt x="2737" y="2062"/>
                  </a:cubicBezTo>
                  <a:cubicBezTo>
                    <a:pt x="3181" y="2062"/>
                    <a:pt x="3707" y="2086"/>
                    <a:pt x="4127" y="2111"/>
                  </a:cubicBezTo>
                  <a:cubicBezTo>
                    <a:pt x="4267" y="1831"/>
                    <a:pt x="4442" y="1552"/>
                    <a:pt x="4651" y="1272"/>
                  </a:cubicBezTo>
                  <a:lnTo>
                    <a:pt x="4477" y="1167"/>
                  </a:lnTo>
                  <a:lnTo>
                    <a:pt x="4372" y="1237"/>
                  </a:lnTo>
                  <a:cubicBezTo>
                    <a:pt x="4162" y="1272"/>
                    <a:pt x="2973" y="1307"/>
                    <a:pt x="2658" y="1342"/>
                  </a:cubicBezTo>
                  <a:cubicBezTo>
                    <a:pt x="2903" y="922"/>
                    <a:pt x="2868" y="468"/>
                    <a:pt x="2483" y="188"/>
                  </a:cubicBezTo>
                  <a:cubicBezTo>
                    <a:pt x="2356" y="74"/>
                    <a:pt x="2199" y="1"/>
                    <a:pt x="202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0" name="Google Shape;2510;p68"/>
            <p:cNvSpPr/>
            <p:nvPr/>
          </p:nvSpPr>
          <p:spPr>
            <a:xfrm>
              <a:off x="1651650" y="3055175"/>
              <a:ext cx="101425" cy="93800"/>
            </a:xfrm>
            <a:custGeom>
              <a:avLst/>
              <a:gdLst/>
              <a:ahLst/>
              <a:cxnLst/>
              <a:rect l="l" t="t" r="r" b="b"/>
              <a:pathLst>
                <a:path w="4057" h="3752" extrusionOk="0">
                  <a:moveTo>
                    <a:pt x="1761" y="800"/>
                  </a:moveTo>
                  <a:cubicBezTo>
                    <a:pt x="2003" y="800"/>
                    <a:pt x="2267" y="882"/>
                    <a:pt x="2518" y="1044"/>
                  </a:cubicBezTo>
                  <a:cubicBezTo>
                    <a:pt x="3113" y="1394"/>
                    <a:pt x="3392" y="1989"/>
                    <a:pt x="3078" y="2478"/>
                  </a:cubicBezTo>
                  <a:lnTo>
                    <a:pt x="3078" y="2513"/>
                  </a:lnTo>
                  <a:cubicBezTo>
                    <a:pt x="2898" y="2812"/>
                    <a:pt x="2616" y="2952"/>
                    <a:pt x="2290" y="2952"/>
                  </a:cubicBezTo>
                  <a:cubicBezTo>
                    <a:pt x="2045" y="2952"/>
                    <a:pt x="1774" y="2873"/>
                    <a:pt x="1504" y="2723"/>
                  </a:cubicBezTo>
                  <a:cubicBezTo>
                    <a:pt x="910" y="2373"/>
                    <a:pt x="665" y="1779"/>
                    <a:pt x="980" y="1254"/>
                  </a:cubicBezTo>
                  <a:cubicBezTo>
                    <a:pt x="1141" y="952"/>
                    <a:pt x="1430" y="800"/>
                    <a:pt x="1761" y="800"/>
                  </a:cubicBezTo>
                  <a:close/>
                  <a:moveTo>
                    <a:pt x="2067" y="1"/>
                  </a:moveTo>
                  <a:cubicBezTo>
                    <a:pt x="1485" y="1"/>
                    <a:pt x="969" y="366"/>
                    <a:pt x="595" y="1044"/>
                  </a:cubicBezTo>
                  <a:cubicBezTo>
                    <a:pt x="1" y="2024"/>
                    <a:pt x="280" y="3003"/>
                    <a:pt x="1085" y="3492"/>
                  </a:cubicBezTo>
                  <a:cubicBezTo>
                    <a:pt x="1385" y="3666"/>
                    <a:pt x="1682" y="3751"/>
                    <a:pt x="1967" y="3751"/>
                  </a:cubicBezTo>
                  <a:cubicBezTo>
                    <a:pt x="2542" y="3751"/>
                    <a:pt x="3065" y="3401"/>
                    <a:pt x="3462" y="2723"/>
                  </a:cubicBezTo>
                  <a:cubicBezTo>
                    <a:pt x="4057" y="1709"/>
                    <a:pt x="3777" y="730"/>
                    <a:pt x="2973" y="275"/>
                  </a:cubicBezTo>
                  <a:cubicBezTo>
                    <a:pt x="2660" y="90"/>
                    <a:pt x="2356" y="1"/>
                    <a:pt x="20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1" name="Google Shape;2511;p68"/>
            <p:cNvSpPr/>
            <p:nvPr/>
          </p:nvSpPr>
          <p:spPr>
            <a:xfrm>
              <a:off x="1084325" y="3560325"/>
              <a:ext cx="35850" cy="35850"/>
            </a:xfrm>
            <a:custGeom>
              <a:avLst/>
              <a:gdLst/>
              <a:ahLst/>
              <a:cxnLst/>
              <a:rect l="l" t="t" r="r" b="b"/>
              <a:pathLst>
                <a:path w="1434" h="1434" extrusionOk="0">
                  <a:moveTo>
                    <a:pt x="699" y="0"/>
                  </a:moveTo>
                  <a:cubicBezTo>
                    <a:pt x="315" y="0"/>
                    <a:pt x="0" y="350"/>
                    <a:pt x="0" y="735"/>
                  </a:cubicBezTo>
                  <a:cubicBezTo>
                    <a:pt x="0" y="1119"/>
                    <a:pt x="315" y="1434"/>
                    <a:pt x="699" y="1434"/>
                  </a:cubicBezTo>
                  <a:cubicBezTo>
                    <a:pt x="1084" y="1434"/>
                    <a:pt x="1434" y="1119"/>
                    <a:pt x="1434" y="735"/>
                  </a:cubicBezTo>
                  <a:cubicBezTo>
                    <a:pt x="1434" y="315"/>
                    <a:pt x="1084" y="0"/>
                    <a:pt x="6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2" name="Google Shape;2512;p68"/>
            <p:cNvSpPr/>
            <p:nvPr/>
          </p:nvSpPr>
          <p:spPr>
            <a:xfrm>
              <a:off x="424300" y="2960650"/>
              <a:ext cx="35875" cy="35850"/>
            </a:xfrm>
            <a:custGeom>
              <a:avLst/>
              <a:gdLst/>
              <a:ahLst/>
              <a:cxnLst/>
              <a:rect l="l" t="t" r="r" b="b"/>
              <a:pathLst>
                <a:path w="1435" h="1434" extrusionOk="0">
                  <a:moveTo>
                    <a:pt x="735" y="0"/>
                  </a:moveTo>
                  <a:cubicBezTo>
                    <a:pt x="316" y="0"/>
                    <a:pt x="1" y="350"/>
                    <a:pt x="1" y="734"/>
                  </a:cubicBezTo>
                  <a:cubicBezTo>
                    <a:pt x="1" y="1119"/>
                    <a:pt x="316" y="1434"/>
                    <a:pt x="735" y="1434"/>
                  </a:cubicBezTo>
                  <a:cubicBezTo>
                    <a:pt x="1120" y="1434"/>
                    <a:pt x="1435" y="1119"/>
                    <a:pt x="1435" y="734"/>
                  </a:cubicBezTo>
                  <a:cubicBezTo>
                    <a:pt x="1435" y="350"/>
                    <a:pt x="1120" y="0"/>
                    <a:pt x="7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3" name="Google Shape;2513;p68"/>
            <p:cNvSpPr/>
            <p:nvPr/>
          </p:nvSpPr>
          <p:spPr>
            <a:xfrm>
              <a:off x="1746925" y="2960650"/>
              <a:ext cx="35875" cy="35850"/>
            </a:xfrm>
            <a:custGeom>
              <a:avLst/>
              <a:gdLst/>
              <a:ahLst/>
              <a:cxnLst/>
              <a:rect l="l" t="t" r="r" b="b"/>
              <a:pathLst>
                <a:path w="1435" h="1434" extrusionOk="0">
                  <a:moveTo>
                    <a:pt x="700" y="0"/>
                  </a:moveTo>
                  <a:cubicBezTo>
                    <a:pt x="316" y="0"/>
                    <a:pt x="1" y="350"/>
                    <a:pt x="1" y="734"/>
                  </a:cubicBezTo>
                  <a:cubicBezTo>
                    <a:pt x="1" y="1119"/>
                    <a:pt x="316" y="1434"/>
                    <a:pt x="700" y="1434"/>
                  </a:cubicBezTo>
                  <a:cubicBezTo>
                    <a:pt x="1120" y="1434"/>
                    <a:pt x="1435" y="1119"/>
                    <a:pt x="1435" y="734"/>
                  </a:cubicBezTo>
                  <a:cubicBezTo>
                    <a:pt x="1435" y="350"/>
                    <a:pt x="1120" y="0"/>
                    <a:pt x="7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4" name="Google Shape;2514;p68"/>
            <p:cNvSpPr/>
            <p:nvPr/>
          </p:nvSpPr>
          <p:spPr>
            <a:xfrm>
              <a:off x="467150" y="1816350"/>
              <a:ext cx="1269325" cy="1624225"/>
            </a:xfrm>
            <a:custGeom>
              <a:avLst/>
              <a:gdLst/>
              <a:ahLst/>
              <a:cxnLst/>
              <a:rect l="l" t="t" r="r" b="b"/>
              <a:pathLst>
                <a:path w="50773" h="64969" extrusionOk="0">
                  <a:moveTo>
                    <a:pt x="49688" y="1085"/>
                  </a:moveTo>
                  <a:lnTo>
                    <a:pt x="49688" y="26051"/>
                  </a:lnTo>
                  <a:cubicBezTo>
                    <a:pt x="49688" y="30142"/>
                    <a:pt x="49094" y="34338"/>
                    <a:pt x="47905" y="38429"/>
                  </a:cubicBezTo>
                  <a:cubicBezTo>
                    <a:pt x="47905" y="38429"/>
                    <a:pt x="47800" y="38744"/>
                    <a:pt x="47800" y="38779"/>
                  </a:cubicBezTo>
                  <a:cubicBezTo>
                    <a:pt x="47800" y="38779"/>
                    <a:pt x="47730" y="38954"/>
                    <a:pt x="47695" y="39128"/>
                  </a:cubicBezTo>
                  <a:cubicBezTo>
                    <a:pt x="45038" y="36751"/>
                    <a:pt x="26051" y="19652"/>
                    <a:pt x="25386" y="19057"/>
                  </a:cubicBezTo>
                  <a:cubicBezTo>
                    <a:pt x="25351" y="19092"/>
                    <a:pt x="25246" y="19197"/>
                    <a:pt x="25072" y="19337"/>
                  </a:cubicBezTo>
                  <a:cubicBezTo>
                    <a:pt x="25002" y="19372"/>
                    <a:pt x="24932" y="19442"/>
                    <a:pt x="24862" y="19512"/>
                  </a:cubicBezTo>
                  <a:cubicBezTo>
                    <a:pt x="21925" y="22135"/>
                    <a:pt x="7343" y="35282"/>
                    <a:pt x="3077" y="39128"/>
                  </a:cubicBezTo>
                  <a:cubicBezTo>
                    <a:pt x="3008" y="38954"/>
                    <a:pt x="2973" y="38779"/>
                    <a:pt x="2973" y="38779"/>
                  </a:cubicBezTo>
                  <a:cubicBezTo>
                    <a:pt x="2973" y="38779"/>
                    <a:pt x="2868" y="38464"/>
                    <a:pt x="2868" y="38429"/>
                  </a:cubicBezTo>
                  <a:cubicBezTo>
                    <a:pt x="1679" y="34338"/>
                    <a:pt x="1049" y="30177"/>
                    <a:pt x="1049" y="26051"/>
                  </a:cubicBezTo>
                  <a:lnTo>
                    <a:pt x="1049" y="1085"/>
                  </a:lnTo>
                  <a:close/>
                  <a:moveTo>
                    <a:pt x="25386" y="28708"/>
                  </a:moveTo>
                  <a:lnTo>
                    <a:pt x="44758" y="46157"/>
                  </a:lnTo>
                  <a:cubicBezTo>
                    <a:pt x="44723" y="46227"/>
                    <a:pt x="44688" y="46297"/>
                    <a:pt x="44653" y="46367"/>
                  </a:cubicBezTo>
                  <a:cubicBezTo>
                    <a:pt x="44653" y="46367"/>
                    <a:pt x="44443" y="46751"/>
                    <a:pt x="44443" y="46751"/>
                  </a:cubicBezTo>
                  <a:cubicBezTo>
                    <a:pt x="44443" y="46751"/>
                    <a:pt x="44146" y="47312"/>
                    <a:pt x="44097" y="47312"/>
                  </a:cubicBezTo>
                  <a:cubicBezTo>
                    <a:pt x="44096" y="47312"/>
                    <a:pt x="44095" y="47312"/>
                    <a:pt x="44094" y="47311"/>
                  </a:cubicBezTo>
                  <a:cubicBezTo>
                    <a:pt x="39723" y="55108"/>
                    <a:pt x="33079" y="60948"/>
                    <a:pt x="25386" y="63815"/>
                  </a:cubicBezTo>
                  <a:cubicBezTo>
                    <a:pt x="17694" y="60948"/>
                    <a:pt x="11050" y="55108"/>
                    <a:pt x="6644" y="47346"/>
                  </a:cubicBezTo>
                  <a:cubicBezTo>
                    <a:pt x="6644" y="47346"/>
                    <a:pt x="6329" y="46751"/>
                    <a:pt x="6329" y="46751"/>
                  </a:cubicBezTo>
                  <a:cubicBezTo>
                    <a:pt x="6329" y="46751"/>
                    <a:pt x="6120" y="46401"/>
                    <a:pt x="6120" y="46367"/>
                  </a:cubicBezTo>
                  <a:cubicBezTo>
                    <a:pt x="6085" y="46297"/>
                    <a:pt x="6050" y="46192"/>
                    <a:pt x="6015" y="46122"/>
                  </a:cubicBezTo>
                  <a:lnTo>
                    <a:pt x="21155" y="32520"/>
                  </a:lnTo>
                  <a:cubicBezTo>
                    <a:pt x="23603" y="30282"/>
                    <a:pt x="25386" y="28708"/>
                    <a:pt x="25386" y="28708"/>
                  </a:cubicBezTo>
                  <a:close/>
                  <a:moveTo>
                    <a:pt x="0" y="1"/>
                  </a:moveTo>
                  <a:lnTo>
                    <a:pt x="0" y="560"/>
                  </a:lnTo>
                  <a:lnTo>
                    <a:pt x="0" y="26051"/>
                  </a:lnTo>
                  <a:cubicBezTo>
                    <a:pt x="0" y="30317"/>
                    <a:pt x="630" y="34583"/>
                    <a:pt x="1854" y="38709"/>
                  </a:cubicBezTo>
                  <a:lnTo>
                    <a:pt x="1854" y="38744"/>
                  </a:lnTo>
                  <a:lnTo>
                    <a:pt x="1958" y="39058"/>
                  </a:lnTo>
                  <a:lnTo>
                    <a:pt x="2203" y="39898"/>
                  </a:lnTo>
                  <a:cubicBezTo>
                    <a:pt x="2203" y="39898"/>
                    <a:pt x="2203" y="39863"/>
                    <a:pt x="2238" y="39863"/>
                  </a:cubicBezTo>
                  <a:cubicBezTo>
                    <a:pt x="3008" y="42275"/>
                    <a:pt x="3987" y="44653"/>
                    <a:pt x="5175" y="46856"/>
                  </a:cubicBezTo>
                  <a:lnTo>
                    <a:pt x="5175" y="46891"/>
                  </a:lnTo>
                  <a:lnTo>
                    <a:pt x="5350" y="47276"/>
                  </a:lnTo>
                  <a:lnTo>
                    <a:pt x="5700" y="47870"/>
                  </a:lnTo>
                  <a:cubicBezTo>
                    <a:pt x="10281" y="55912"/>
                    <a:pt x="17134" y="61962"/>
                    <a:pt x="25177" y="64899"/>
                  </a:cubicBezTo>
                  <a:lnTo>
                    <a:pt x="25386" y="64969"/>
                  </a:lnTo>
                  <a:lnTo>
                    <a:pt x="25561" y="64899"/>
                  </a:lnTo>
                  <a:cubicBezTo>
                    <a:pt x="33639" y="61962"/>
                    <a:pt x="40492" y="55912"/>
                    <a:pt x="45038" y="47870"/>
                  </a:cubicBezTo>
                  <a:lnTo>
                    <a:pt x="45073" y="47870"/>
                  </a:lnTo>
                  <a:lnTo>
                    <a:pt x="45387" y="47276"/>
                  </a:lnTo>
                  <a:lnTo>
                    <a:pt x="45597" y="46891"/>
                  </a:lnTo>
                  <a:lnTo>
                    <a:pt x="45597" y="46856"/>
                  </a:lnTo>
                  <a:cubicBezTo>
                    <a:pt x="46751" y="44653"/>
                    <a:pt x="47730" y="42275"/>
                    <a:pt x="48534" y="39863"/>
                  </a:cubicBezTo>
                  <a:cubicBezTo>
                    <a:pt x="48569" y="39863"/>
                    <a:pt x="48569" y="39898"/>
                    <a:pt x="48569" y="39898"/>
                  </a:cubicBezTo>
                  <a:lnTo>
                    <a:pt x="48814" y="39058"/>
                  </a:lnTo>
                  <a:lnTo>
                    <a:pt x="48919" y="38744"/>
                  </a:lnTo>
                  <a:lnTo>
                    <a:pt x="48919" y="38709"/>
                  </a:lnTo>
                  <a:cubicBezTo>
                    <a:pt x="50143" y="34548"/>
                    <a:pt x="50772" y="30282"/>
                    <a:pt x="50772" y="26051"/>
                  </a:cubicBezTo>
                  <a:lnTo>
                    <a:pt x="507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5" name="Google Shape;2515;p68"/>
            <p:cNvSpPr/>
            <p:nvPr/>
          </p:nvSpPr>
          <p:spPr>
            <a:xfrm>
              <a:off x="812450" y="2695775"/>
              <a:ext cx="538500" cy="645150"/>
            </a:xfrm>
            <a:custGeom>
              <a:avLst/>
              <a:gdLst/>
              <a:ahLst/>
              <a:cxnLst/>
              <a:rect l="l" t="t" r="r" b="b"/>
              <a:pathLst>
                <a:path w="21540" h="25806" extrusionOk="0">
                  <a:moveTo>
                    <a:pt x="11574" y="0"/>
                  </a:moveTo>
                  <a:lnTo>
                    <a:pt x="10770" y="1574"/>
                  </a:lnTo>
                  <a:lnTo>
                    <a:pt x="9057" y="1224"/>
                  </a:lnTo>
                  <a:lnTo>
                    <a:pt x="9791" y="2832"/>
                  </a:lnTo>
                  <a:lnTo>
                    <a:pt x="8427" y="3951"/>
                  </a:lnTo>
                  <a:lnTo>
                    <a:pt x="10141" y="4371"/>
                  </a:lnTo>
                  <a:lnTo>
                    <a:pt x="10176" y="6119"/>
                  </a:lnTo>
                  <a:lnTo>
                    <a:pt x="11574" y="5035"/>
                  </a:lnTo>
                  <a:lnTo>
                    <a:pt x="12973" y="6119"/>
                  </a:lnTo>
                  <a:lnTo>
                    <a:pt x="13008" y="4371"/>
                  </a:lnTo>
                  <a:lnTo>
                    <a:pt x="14721" y="3951"/>
                  </a:lnTo>
                  <a:lnTo>
                    <a:pt x="13358" y="2832"/>
                  </a:lnTo>
                  <a:lnTo>
                    <a:pt x="14092" y="1224"/>
                  </a:lnTo>
                  <a:lnTo>
                    <a:pt x="12379" y="1574"/>
                  </a:lnTo>
                  <a:lnTo>
                    <a:pt x="11574" y="0"/>
                  </a:lnTo>
                  <a:close/>
                  <a:moveTo>
                    <a:pt x="19232" y="5945"/>
                  </a:moveTo>
                  <a:lnTo>
                    <a:pt x="18498" y="7273"/>
                  </a:lnTo>
                  <a:lnTo>
                    <a:pt x="16959" y="7238"/>
                  </a:lnTo>
                  <a:lnTo>
                    <a:pt x="17729" y="8602"/>
                  </a:lnTo>
                  <a:lnTo>
                    <a:pt x="16959" y="9896"/>
                  </a:lnTo>
                  <a:lnTo>
                    <a:pt x="18498" y="9896"/>
                  </a:lnTo>
                  <a:lnTo>
                    <a:pt x="19232" y="11224"/>
                  </a:lnTo>
                  <a:lnTo>
                    <a:pt x="20001" y="9896"/>
                  </a:lnTo>
                  <a:lnTo>
                    <a:pt x="21540" y="9896"/>
                  </a:lnTo>
                  <a:lnTo>
                    <a:pt x="20736" y="8602"/>
                  </a:lnTo>
                  <a:lnTo>
                    <a:pt x="21540" y="7238"/>
                  </a:lnTo>
                  <a:lnTo>
                    <a:pt x="20001" y="7273"/>
                  </a:lnTo>
                  <a:lnTo>
                    <a:pt x="19232" y="5945"/>
                  </a:lnTo>
                  <a:close/>
                  <a:moveTo>
                    <a:pt x="3112" y="8008"/>
                  </a:moveTo>
                  <a:lnTo>
                    <a:pt x="2343" y="9581"/>
                  </a:lnTo>
                  <a:lnTo>
                    <a:pt x="630" y="9231"/>
                  </a:lnTo>
                  <a:lnTo>
                    <a:pt x="630" y="9231"/>
                  </a:lnTo>
                  <a:lnTo>
                    <a:pt x="1364" y="10840"/>
                  </a:lnTo>
                  <a:lnTo>
                    <a:pt x="0" y="11959"/>
                  </a:lnTo>
                  <a:lnTo>
                    <a:pt x="1714" y="12378"/>
                  </a:lnTo>
                  <a:lnTo>
                    <a:pt x="1714" y="14127"/>
                  </a:lnTo>
                  <a:lnTo>
                    <a:pt x="3112" y="13078"/>
                  </a:lnTo>
                  <a:lnTo>
                    <a:pt x="4511" y="14127"/>
                  </a:lnTo>
                  <a:lnTo>
                    <a:pt x="4546" y="12378"/>
                  </a:lnTo>
                  <a:lnTo>
                    <a:pt x="6259" y="11959"/>
                  </a:lnTo>
                  <a:lnTo>
                    <a:pt x="4896" y="10840"/>
                  </a:lnTo>
                  <a:lnTo>
                    <a:pt x="5630" y="9231"/>
                  </a:lnTo>
                  <a:lnTo>
                    <a:pt x="3917" y="9581"/>
                  </a:lnTo>
                  <a:lnTo>
                    <a:pt x="3112" y="8008"/>
                  </a:lnTo>
                  <a:close/>
                  <a:moveTo>
                    <a:pt x="14651" y="11294"/>
                  </a:moveTo>
                  <a:lnTo>
                    <a:pt x="13952" y="12623"/>
                  </a:lnTo>
                  <a:lnTo>
                    <a:pt x="12483" y="12868"/>
                  </a:lnTo>
                  <a:lnTo>
                    <a:pt x="13533" y="13917"/>
                  </a:lnTo>
                  <a:lnTo>
                    <a:pt x="13288" y="15420"/>
                  </a:lnTo>
                  <a:lnTo>
                    <a:pt x="14651" y="14756"/>
                  </a:lnTo>
                  <a:lnTo>
                    <a:pt x="16015" y="15420"/>
                  </a:lnTo>
                  <a:lnTo>
                    <a:pt x="15770" y="13917"/>
                  </a:lnTo>
                  <a:lnTo>
                    <a:pt x="16819" y="12868"/>
                  </a:lnTo>
                  <a:lnTo>
                    <a:pt x="15351" y="12623"/>
                  </a:lnTo>
                  <a:lnTo>
                    <a:pt x="14651" y="11294"/>
                  </a:lnTo>
                  <a:close/>
                  <a:moveTo>
                    <a:pt x="11609" y="18602"/>
                  </a:moveTo>
                  <a:lnTo>
                    <a:pt x="10840" y="20316"/>
                  </a:lnTo>
                  <a:lnTo>
                    <a:pt x="9092" y="19651"/>
                  </a:lnTo>
                  <a:lnTo>
                    <a:pt x="9092" y="19651"/>
                  </a:lnTo>
                  <a:lnTo>
                    <a:pt x="9756" y="21435"/>
                  </a:lnTo>
                  <a:lnTo>
                    <a:pt x="8043" y="22204"/>
                  </a:lnTo>
                  <a:lnTo>
                    <a:pt x="9756" y="22973"/>
                  </a:lnTo>
                  <a:lnTo>
                    <a:pt x="9092" y="24757"/>
                  </a:lnTo>
                  <a:lnTo>
                    <a:pt x="10840" y="24092"/>
                  </a:lnTo>
                  <a:lnTo>
                    <a:pt x="11609" y="25806"/>
                  </a:lnTo>
                  <a:lnTo>
                    <a:pt x="12379" y="24092"/>
                  </a:lnTo>
                  <a:lnTo>
                    <a:pt x="14127" y="24757"/>
                  </a:lnTo>
                  <a:lnTo>
                    <a:pt x="13498" y="22973"/>
                  </a:lnTo>
                  <a:lnTo>
                    <a:pt x="15176" y="22204"/>
                  </a:lnTo>
                  <a:lnTo>
                    <a:pt x="13498" y="21435"/>
                  </a:lnTo>
                  <a:lnTo>
                    <a:pt x="14127" y="19651"/>
                  </a:lnTo>
                  <a:lnTo>
                    <a:pt x="14127" y="19651"/>
                  </a:lnTo>
                  <a:lnTo>
                    <a:pt x="12379" y="20316"/>
                  </a:lnTo>
                  <a:lnTo>
                    <a:pt x="11609" y="186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6" name="Google Shape;2516;p68"/>
            <p:cNvSpPr/>
            <p:nvPr/>
          </p:nvSpPr>
          <p:spPr>
            <a:xfrm>
              <a:off x="544950" y="1950975"/>
              <a:ext cx="460700" cy="354050"/>
            </a:xfrm>
            <a:custGeom>
              <a:avLst/>
              <a:gdLst/>
              <a:ahLst/>
              <a:cxnLst/>
              <a:rect l="l" t="t" r="r" b="b"/>
              <a:pathLst>
                <a:path w="18428" h="14162" extrusionOk="0">
                  <a:moveTo>
                    <a:pt x="0" y="0"/>
                  </a:moveTo>
                  <a:lnTo>
                    <a:pt x="0" y="13568"/>
                  </a:lnTo>
                  <a:lnTo>
                    <a:pt x="8183" y="13568"/>
                  </a:lnTo>
                  <a:cubicBezTo>
                    <a:pt x="8358" y="13917"/>
                    <a:pt x="8707" y="14162"/>
                    <a:pt x="9232" y="14162"/>
                  </a:cubicBezTo>
                  <a:cubicBezTo>
                    <a:pt x="9721" y="14162"/>
                    <a:pt x="10071" y="13917"/>
                    <a:pt x="10246" y="13568"/>
                  </a:cubicBezTo>
                  <a:lnTo>
                    <a:pt x="18428" y="13568"/>
                  </a:lnTo>
                  <a:lnTo>
                    <a:pt x="18428" y="0"/>
                  </a:lnTo>
                  <a:lnTo>
                    <a:pt x="17414" y="0"/>
                  </a:lnTo>
                  <a:lnTo>
                    <a:pt x="17449" y="280"/>
                  </a:lnTo>
                  <a:cubicBezTo>
                    <a:pt x="17449" y="280"/>
                    <a:pt x="17484" y="315"/>
                    <a:pt x="17484" y="350"/>
                  </a:cubicBezTo>
                  <a:lnTo>
                    <a:pt x="17484" y="12623"/>
                  </a:lnTo>
                  <a:lnTo>
                    <a:pt x="9861" y="12623"/>
                  </a:lnTo>
                  <a:cubicBezTo>
                    <a:pt x="9721" y="12868"/>
                    <a:pt x="9546" y="12903"/>
                    <a:pt x="9232" y="12903"/>
                  </a:cubicBezTo>
                  <a:cubicBezTo>
                    <a:pt x="8882" y="12903"/>
                    <a:pt x="8707" y="12833"/>
                    <a:pt x="8602" y="12623"/>
                  </a:cubicBezTo>
                  <a:lnTo>
                    <a:pt x="945" y="12623"/>
                  </a:lnTo>
                  <a:lnTo>
                    <a:pt x="945" y="350"/>
                  </a:lnTo>
                  <a:cubicBezTo>
                    <a:pt x="945" y="315"/>
                    <a:pt x="945" y="280"/>
                    <a:pt x="945" y="280"/>
                  </a:cubicBezTo>
                  <a:lnTo>
                    <a:pt x="10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7" name="Google Shape;2517;p68"/>
            <p:cNvSpPr/>
            <p:nvPr/>
          </p:nvSpPr>
          <p:spPr>
            <a:xfrm>
              <a:off x="589525" y="1924650"/>
              <a:ext cx="179225" cy="318650"/>
            </a:xfrm>
            <a:custGeom>
              <a:avLst/>
              <a:gdLst/>
              <a:ahLst/>
              <a:cxnLst/>
              <a:rect l="l" t="t" r="r" b="b"/>
              <a:pathLst>
                <a:path w="7169" h="12746" extrusionOk="0">
                  <a:moveTo>
                    <a:pt x="5137" y="1504"/>
                  </a:moveTo>
                  <a:cubicBezTo>
                    <a:pt x="5196" y="1504"/>
                    <a:pt x="5256" y="1505"/>
                    <a:pt x="5316" y="1508"/>
                  </a:cubicBezTo>
                  <a:cubicBezTo>
                    <a:pt x="5770" y="1508"/>
                    <a:pt x="6120" y="1578"/>
                    <a:pt x="6470" y="1683"/>
                  </a:cubicBezTo>
                  <a:lnTo>
                    <a:pt x="6470" y="2277"/>
                  </a:lnTo>
                  <a:cubicBezTo>
                    <a:pt x="6155" y="2172"/>
                    <a:pt x="5805" y="2102"/>
                    <a:pt x="5316" y="2067"/>
                  </a:cubicBezTo>
                  <a:cubicBezTo>
                    <a:pt x="4581" y="2067"/>
                    <a:pt x="3812" y="2242"/>
                    <a:pt x="2973" y="2452"/>
                  </a:cubicBezTo>
                  <a:cubicBezTo>
                    <a:pt x="2239" y="2662"/>
                    <a:pt x="1504" y="2837"/>
                    <a:pt x="735" y="2872"/>
                  </a:cubicBezTo>
                  <a:lnTo>
                    <a:pt x="735" y="2312"/>
                  </a:lnTo>
                  <a:cubicBezTo>
                    <a:pt x="1434" y="2277"/>
                    <a:pt x="2134" y="2067"/>
                    <a:pt x="2833" y="1893"/>
                  </a:cubicBezTo>
                  <a:cubicBezTo>
                    <a:pt x="3642" y="1698"/>
                    <a:pt x="4392" y="1504"/>
                    <a:pt x="5137" y="1504"/>
                  </a:cubicBezTo>
                  <a:close/>
                  <a:moveTo>
                    <a:pt x="5137" y="2903"/>
                  </a:moveTo>
                  <a:cubicBezTo>
                    <a:pt x="5196" y="2903"/>
                    <a:pt x="5256" y="2904"/>
                    <a:pt x="5316" y="2907"/>
                  </a:cubicBezTo>
                  <a:cubicBezTo>
                    <a:pt x="5735" y="2907"/>
                    <a:pt x="6120" y="2977"/>
                    <a:pt x="6470" y="3082"/>
                  </a:cubicBezTo>
                  <a:lnTo>
                    <a:pt x="6470" y="3676"/>
                  </a:lnTo>
                  <a:cubicBezTo>
                    <a:pt x="6155" y="3571"/>
                    <a:pt x="5805" y="3466"/>
                    <a:pt x="5316" y="3466"/>
                  </a:cubicBezTo>
                  <a:cubicBezTo>
                    <a:pt x="5261" y="3464"/>
                    <a:pt x="5207" y="3462"/>
                    <a:pt x="5152" y="3462"/>
                  </a:cubicBezTo>
                  <a:cubicBezTo>
                    <a:pt x="4467" y="3462"/>
                    <a:pt x="3750" y="3657"/>
                    <a:pt x="2973" y="3851"/>
                  </a:cubicBezTo>
                  <a:cubicBezTo>
                    <a:pt x="2239" y="4026"/>
                    <a:pt x="1504" y="4235"/>
                    <a:pt x="735" y="4270"/>
                  </a:cubicBezTo>
                  <a:lnTo>
                    <a:pt x="735" y="3711"/>
                  </a:lnTo>
                  <a:cubicBezTo>
                    <a:pt x="1434" y="3641"/>
                    <a:pt x="2134" y="3466"/>
                    <a:pt x="2833" y="3291"/>
                  </a:cubicBezTo>
                  <a:cubicBezTo>
                    <a:pt x="3642" y="3097"/>
                    <a:pt x="4392" y="2903"/>
                    <a:pt x="5137" y="2903"/>
                  </a:cubicBezTo>
                  <a:close/>
                  <a:moveTo>
                    <a:pt x="5138" y="4267"/>
                  </a:moveTo>
                  <a:cubicBezTo>
                    <a:pt x="5197" y="4267"/>
                    <a:pt x="5256" y="4268"/>
                    <a:pt x="5316" y="4270"/>
                  </a:cubicBezTo>
                  <a:cubicBezTo>
                    <a:pt x="5735" y="4305"/>
                    <a:pt x="6120" y="4340"/>
                    <a:pt x="6470" y="4445"/>
                  </a:cubicBezTo>
                  <a:lnTo>
                    <a:pt x="6470" y="5040"/>
                  </a:lnTo>
                  <a:cubicBezTo>
                    <a:pt x="6155" y="4935"/>
                    <a:pt x="5805" y="4865"/>
                    <a:pt x="5316" y="4830"/>
                  </a:cubicBezTo>
                  <a:cubicBezTo>
                    <a:pt x="4581" y="4830"/>
                    <a:pt x="3812" y="5005"/>
                    <a:pt x="2973" y="5215"/>
                  </a:cubicBezTo>
                  <a:cubicBezTo>
                    <a:pt x="2274" y="5424"/>
                    <a:pt x="1504" y="5599"/>
                    <a:pt x="735" y="5669"/>
                  </a:cubicBezTo>
                  <a:lnTo>
                    <a:pt x="735" y="5075"/>
                  </a:lnTo>
                  <a:cubicBezTo>
                    <a:pt x="1434" y="5040"/>
                    <a:pt x="2134" y="4865"/>
                    <a:pt x="2833" y="4690"/>
                  </a:cubicBezTo>
                  <a:cubicBezTo>
                    <a:pt x="3643" y="4463"/>
                    <a:pt x="4392" y="4267"/>
                    <a:pt x="5138" y="4267"/>
                  </a:cubicBezTo>
                  <a:close/>
                  <a:moveTo>
                    <a:pt x="5137" y="5665"/>
                  </a:moveTo>
                  <a:cubicBezTo>
                    <a:pt x="5196" y="5665"/>
                    <a:pt x="5256" y="5666"/>
                    <a:pt x="5316" y="5669"/>
                  </a:cubicBezTo>
                  <a:cubicBezTo>
                    <a:pt x="5735" y="5669"/>
                    <a:pt x="6120" y="5739"/>
                    <a:pt x="6470" y="5844"/>
                  </a:cubicBezTo>
                  <a:lnTo>
                    <a:pt x="6470" y="6438"/>
                  </a:lnTo>
                  <a:cubicBezTo>
                    <a:pt x="6155" y="6333"/>
                    <a:pt x="5805" y="6264"/>
                    <a:pt x="5316" y="6229"/>
                  </a:cubicBezTo>
                  <a:cubicBezTo>
                    <a:pt x="5261" y="6226"/>
                    <a:pt x="5207" y="6225"/>
                    <a:pt x="5152" y="6225"/>
                  </a:cubicBezTo>
                  <a:cubicBezTo>
                    <a:pt x="4467" y="6225"/>
                    <a:pt x="3750" y="6419"/>
                    <a:pt x="2973" y="6613"/>
                  </a:cubicBezTo>
                  <a:cubicBezTo>
                    <a:pt x="2239" y="6788"/>
                    <a:pt x="1504" y="6998"/>
                    <a:pt x="735" y="7033"/>
                  </a:cubicBezTo>
                  <a:lnTo>
                    <a:pt x="735" y="6473"/>
                  </a:lnTo>
                  <a:cubicBezTo>
                    <a:pt x="1434" y="6403"/>
                    <a:pt x="2134" y="6229"/>
                    <a:pt x="2833" y="6054"/>
                  </a:cubicBezTo>
                  <a:cubicBezTo>
                    <a:pt x="3642" y="5859"/>
                    <a:pt x="4392" y="5665"/>
                    <a:pt x="5137" y="5665"/>
                  </a:cubicBezTo>
                  <a:close/>
                  <a:moveTo>
                    <a:pt x="5316" y="7033"/>
                  </a:moveTo>
                  <a:cubicBezTo>
                    <a:pt x="5735" y="7068"/>
                    <a:pt x="6120" y="7103"/>
                    <a:pt x="6435" y="7208"/>
                  </a:cubicBezTo>
                  <a:lnTo>
                    <a:pt x="6435" y="7791"/>
                  </a:lnTo>
                  <a:lnTo>
                    <a:pt x="6435" y="7791"/>
                  </a:lnTo>
                  <a:cubicBezTo>
                    <a:pt x="6129" y="7692"/>
                    <a:pt x="5787" y="7627"/>
                    <a:pt x="5316" y="7627"/>
                  </a:cubicBezTo>
                  <a:cubicBezTo>
                    <a:pt x="5261" y="7625"/>
                    <a:pt x="5207" y="7623"/>
                    <a:pt x="5152" y="7623"/>
                  </a:cubicBezTo>
                  <a:cubicBezTo>
                    <a:pt x="4467" y="7623"/>
                    <a:pt x="3750" y="7818"/>
                    <a:pt x="2973" y="8012"/>
                  </a:cubicBezTo>
                  <a:cubicBezTo>
                    <a:pt x="2274" y="8187"/>
                    <a:pt x="1504" y="8362"/>
                    <a:pt x="735" y="8431"/>
                  </a:cubicBezTo>
                  <a:lnTo>
                    <a:pt x="735" y="7837"/>
                  </a:lnTo>
                  <a:cubicBezTo>
                    <a:pt x="1434" y="7802"/>
                    <a:pt x="2134" y="7627"/>
                    <a:pt x="2833" y="7452"/>
                  </a:cubicBezTo>
                  <a:cubicBezTo>
                    <a:pt x="3707" y="7243"/>
                    <a:pt x="4511" y="7033"/>
                    <a:pt x="5316" y="7033"/>
                  </a:cubicBezTo>
                  <a:close/>
                  <a:moveTo>
                    <a:pt x="5137" y="8428"/>
                  </a:moveTo>
                  <a:cubicBezTo>
                    <a:pt x="5196" y="8428"/>
                    <a:pt x="5256" y="8429"/>
                    <a:pt x="5316" y="8431"/>
                  </a:cubicBezTo>
                  <a:cubicBezTo>
                    <a:pt x="5735" y="8431"/>
                    <a:pt x="6120" y="8501"/>
                    <a:pt x="6470" y="8606"/>
                  </a:cubicBezTo>
                  <a:lnTo>
                    <a:pt x="6470" y="9201"/>
                  </a:lnTo>
                  <a:cubicBezTo>
                    <a:pt x="6155" y="9096"/>
                    <a:pt x="5805" y="8991"/>
                    <a:pt x="5316" y="8991"/>
                  </a:cubicBezTo>
                  <a:cubicBezTo>
                    <a:pt x="5261" y="8988"/>
                    <a:pt x="5207" y="8987"/>
                    <a:pt x="5152" y="8987"/>
                  </a:cubicBezTo>
                  <a:cubicBezTo>
                    <a:pt x="4467" y="8987"/>
                    <a:pt x="3750" y="9181"/>
                    <a:pt x="2973" y="9376"/>
                  </a:cubicBezTo>
                  <a:cubicBezTo>
                    <a:pt x="2239" y="9550"/>
                    <a:pt x="1504" y="9760"/>
                    <a:pt x="735" y="9795"/>
                  </a:cubicBezTo>
                  <a:lnTo>
                    <a:pt x="735" y="9236"/>
                  </a:lnTo>
                  <a:cubicBezTo>
                    <a:pt x="1434" y="9166"/>
                    <a:pt x="2134" y="8991"/>
                    <a:pt x="2833" y="8816"/>
                  </a:cubicBezTo>
                  <a:cubicBezTo>
                    <a:pt x="3642" y="8622"/>
                    <a:pt x="4392" y="8428"/>
                    <a:pt x="5137" y="8428"/>
                  </a:cubicBezTo>
                  <a:close/>
                  <a:moveTo>
                    <a:pt x="5138" y="9791"/>
                  </a:moveTo>
                  <a:cubicBezTo>
                    <a:pt x="5197" y="9791"/>
                    <a:pt x="5256" y="9793"/>
                    <a:pt x="5316" y="9795"/>
                  </a:cubicBezTo>
                  <a:cubicBezTo>
                    <a:pt x="5735" y="9830"/>
                    <a:pt x="6120" y="9865"/>
                    <a:pt x="6470" y="9970"/>
                  </a:cubicBezTo>
                  <a:lnTo>
                    <a:pt x="6470" y="10599"/>
                  </a:lnTo>
                  <a:cubicBezTo>
                    <a:pt x="6155" y="10460"/>
                    <a:pt x="5805" y="10390"/>
                    <a:pt x="5316" y="10390"/>
                  </a:cubicBezTo>
                  <a:cubicBezTo>
                    <a:pt x="5261" y="10387"/>
                    <a:pt x="5207" y="10386"/>
                    <a:pt x="5152" y="10386"/>
                  </a:cubicBezTo>
                  <a:cubicBezTo>
                    <a:pt x="4467" y="10386"/>
                    <a:pt x="3750" y="10580"/>
                    <a:pt x="2973" y="10774"/>
                  </a:cubicBezTo>
                  <a:cubicBezTo>
                    <a:pt x="2239" y="10949"/>
                    <a:pt x="1504" y="11124"/>
                    <a:pt x="735" y="11194"/>
                  </a:cubicBezTo>
                  <a:lnTo>
                    <a:pt x="735" y="10599"/>
                  </a:lnTo>
                  <a:cubicBezTo>
                    <a:pt x="1434" y="10564"/>
                    <a:pt x="2169" y="10390"/>
                    <a:pt x="2833" y="10215"/>
                  </a:cubicBezTo>
                  <a:cubicBezTo>
                    <a:pt x="3643" y="9988"/>
                    <a:pt x="4392" y="9791"/>
                    <a:pt x="5138" y="9791"/>
                  </a:cubicBezTo>
                  <a:close/>
                  <a:moveTo>
                    <a:pt x="5151" y="1"/>
                  </a:moveTo>
                  <a:cubicBezTo>
                    <a:pt x="4462" y="1"/>
                    <a:pt x="3717" y="195"/>
                    <a:pt x="2973" y="389"/>
                  </a:cubicBezTo>
                  <a:cubicBezTo>
                    <a:pt x="2140" y="605"/>
                    <a:pt x="1253" y="821"/>
                    <a:pt x="360" y="821"/>
                  </a:cubicBezTo>
                  <a:cubicBezTo>
                    <a:pt x="240" y="821"/>
                    <a:pt x="120" y="817"/>
                    <a:pt x="1" y="809"/>
                  </a:cubicBezTo>
                  <a:lnTo>
                    <a:pt x="1" y="12732"/>
                  </a:lnTo>
                  <a:cubicBezTo>
                    <a:pt x="126" y="12742"/>
                    <a:pt x="251" y="12746"/>
                    <a:pt x="377" y="12746"/>
                  </a:cubicBezTo>
                  <a:cubicBezTo>
                    <a:pt x="1195" y="12746"/>
                    <a:pt x="2014" y="12560"/>
                    <a:pt x="2833" y="12348"/>
                  </a:cubicBezTo>
                  <a:cubicBezTo>
                    <a:pt x="3643" y="12121"/>
                    <a:pt x="4392" y="11924"/>
                    <a:pt x="5138" y="11924"/>
                  </a:cubicBezTo>
                  <a:cubicBezTo>
                    <a:pt x="5197" y="11924"/>
                    <a:pt x="5256" y="11926"/>
                    <a:pt x="5316" y="11928"/>
                  </a:cubicBezTo>
                  <a:cubicBezTo>
                    <a:pt x="6085" y="11963"/>
                    <a:pt x="6644" y="12138"/>
                    <a:pt x="7169" y="12453"/>
                  </a:cubicBezTo>
                  <a:lnTo>
                    <a:pt x="7169" y="634"/>
                  </a:lnTo>
                  <a:cubicBezTo>
                    <a:pt x="6784" y="319"/>
                    <a:pt x="6295" y="39"/>
                    <a:pt x="5316" y="4"/>
                  </a:cubicBezTo>
                  <a:cubicBezTo>
                    <a:pt x="5261" y="2"/>
                    <a:pt x="5206" y="1"/>
                    <a:pt x="51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8" name="Google Shape;2518;p68"/>
            <p:cNvSpPr/>
            <p:nvPr/>
          </p:nvSpPr>
          <p:spPr>
            <a:xfrm>
              <a:off x="782725" y="1924650"/>
              <a:ext cx="178350" cy="318625"/>
            </a:xfrm>
            <a:custGeom>
              <a:avLst/>
              <a:gdLst/>
              <a:ahLst/>
              <a:cxnLst/>
              <a:rect l="l" t="t" r="r" b="b"/>
              <a:pathLst>
                <a:path w="7134" h="12745" extrusionOk="0">
                  <a:moveTo>
                    <a:pt x="1998" y="1504"/>
                  </a:moveTo>
                  <a:cubicBezTo>
                    <a:pt x="2747" y="1504"/>
                    <a:pt x="3524" y="1698"/>
                    <a:pt x="4301" y="1893"/>
                  </a:cubicBezTo>
                  <a:cubicBezTo>
                    <a:pt x="5001" y="2067"/>
                    <a:pt x="5700" y="2277"/>
                    <a:pt x="6399" y="2312"/>
                  </a:cubicBezTo>
                  <a:lnTo>
                    <a:pt x="6399" y="2872"/>
                  </a:lnTo>
                  <a:cubicBezTo>
                    <a:pt x="5630" y="2837"/>
                    <a:pt x="4896" y="2627"/>
                    <a:pt x="4161" y="2452"/>
                  </a:cubicBezTo>
                  <a:cubicBezTo>
                    <a:pt x="3417" y="2258"/>
                    <a:pt x="2672" y="2064"/>
                    <a:pt x="2011" y="2064"/>
                  </a:cubicBezTo>
                  <a:cubicBezTo>
                    <a:pt x="1958" y="2064"/>
                    <a:pt x="1906" y="2065"/>
                    <a:pt x="1854" y="2067"/>
                  </a:cubicBezTo>
                  <a:cubicBezTo>
                    <a:pt x="1364" y="2102"/>
                    <a:pt x="979" y="2172"/>
                    <a:pt x="700" y="2277"/>
                  </a:cubicBezTo>
                  <a:lnTo>
                    <a:pt x="700" y="1683"/>
                  </a:lnTo>
                  <a:cubicBezTo>
                    <a:pt x="1014" y="1578"/>
                    <a:pt x="1399" y="1508"/>
                    <a:pt x="1819" y="1508"/>
                  </a:cubicBezTo>
                  <a:cubicBezTo>
                    <a:pt x="1878" y="1505"/>
                    <a:pt x="1938" y="1504"/>
                    <a:pt x="1998" y="1504"/>
                  </a:cubicBezTo>
                  <a:close/>
                  <a:moveTo>
                    <a:pt x="1819" y="2872"/>
                  </a:moveTo>
                  <a:cubicBezTo>
                    <a:pt x="2623" y="2872"/>
                    <a:pt x="3462" y="3082"/>
                    <a:pt x="4301" y="3291"/>
                  </a:cubicBezTo>
                  <a:cubicBezTo>
                    <a:pt x="5001" y="3466"/>
                    <a:pt x="5700" y="3641"/>
                    <a:pt x="6399" y="3711"/>
                  </a:cubicBezTo>
                  <a:lnTo>
                    <a:pt x="6399" y="4270"/>
                  </a:lnTo>
                  <a:cubicBezTo>
                    <a:pt x="5630" y="4200"/>
                    <a:pt x="4896" y="4026"/>
                    <a:pt x="4161" y="3851"/>
                  </a:cubicBezTo>
                  <a:cubicBezTo>
                    <a:pt x="3417" y="3657"/>
                    <a:pt x="2672" y="3462"/>
                    <a:pt x="2011" y="3462"/>
                  </a:cubicBezTo>
                  <a:cubicBezTo>
                    <a:pt x="1958" y="3462"/>
                    <a:pt x="1906" y="3464"/>
                    <a:pt x="1854" y="3466"/>
                  </a:cubicBezTo>
                  <a:cubicBezTo>
                    <a:pt x="1364" y="3466"/>
                    <a:pt x="979" y="3571"/>
                    <a:pt x="700" y="3676"/>
                  </a:cubicBezTo>
                  <a:lnTo>
                    <a:pt x="700" y="3082"/>
                  </a:lnTo>
                  <a:cubicBezTo>
                    <a:pt x="1014" y="2977"/>
                    <a:pt x="1399" y="2907"/>
                    <a:pt x="1819" y="2872"/>
                  </a:cubicBezTo>
                  <a:close/>
                  <a:moveTo>
                    <a:pt x="1998" y="4267"/>
                  </a:moveTo>
                  <a:cubicBezTo>
                    <a:pt x="2743" y="4267"/>
                    <a:pt x="3492" y="4461"/>
                    <a:pt x="4301" y="4655"/>
                  </a:cubicBezTo>
                  <a:cubicBezTo>
                    <a:pt x="5001" y="4830"/>
                    <a:pt x="5700" y="5005"/>
                    <a:pt x="6399" y="5075"/>
                  </a:cubicBezTo>
                  <a:lnTo>
                    <a:pt x="6399" y="5634"/>
                  </a:lnTo>
                  <a:cubicBezTo>
                    <a:pt x="5630" y="5599"/>
                    <a:pt x="4896" y="5424"/>
                    <a:pt x="4161" y="5215"/>
                  </a:cubicBezTo>
                  <a:cubicBezTo>
                    <a:pt x="3385" y="5020"/>
                    <a:pt x="2668" y="4826"/>
                    <a:pt x="2010" y="4826"/>
                  </a:cubicBezTo>
                  <a:cubicBezTo>
                    <a:pt x="1958" y="4826"/>
                    <a:pt x="1906" y="4827"/>
                    <a:pt x="1854" y="4830"/>
                  </a:cubicBezTo>
                  <a:cubicBezTo>
                    <a:pt x="1364" y="4865"/>
                    <a:pt x="979" y="4935"/>
                    <a:pt x="700" y="5040"/>
                  </a:cubicBezTo>
                  <a:lnTo>
                    <a:pt x="700" y="4445"/>
                  </a:lnTo>
                  <a:cubicBezTo>
                    <a:pt x="1014" y="4340"/>
                    <a:pt x="1399" y="4270"/>
                    <a:pt x="1819" y="4270"/>
                  </a:cubicBezTo>
                  <a:cubicBezTo>
                    <a:pt x="1878" y="4268"/>
                    <a:pt x="1938" y="4267"/>
                    <a:pt x="1998" y="4267"/>
                  </a:cubicBezTo>
                  <a:close/>
                  <a:moveTo>
                    <a:pt x="1998" y="5665"/>
                  </a:moveTo>
                  <a:cubicBezTo>
                    <a:pt x="2743" y="5665"/>
                    <a:pt x="3492" y="5859"/>
                    <a:pt x="4301" y="6054"/>
                  </a:cubicBezTo>
                  <a:cubicBezTo>
                    <a:pt x="5001" y="6229"/>
                    <a:pt x="5700" y="6403"/>
                    <a:pt x="6399" y="6473"/>
                  </a:cubicBezTo>
                  <a:lnTo>
                    <a:pt x="6399" y="7033"/>
                  </a:lnTo>
                  <a:cubicBezTo>
                    <a:pt x="5630" y="6963"/>
                    <a:pt x="4896" y="6788"/>
                    <a:pt x="4161" y="6613"/>
                  </a:cubicBezTo>
                  <a:cubicBezTo>
                    <a:pt x="3417" y="6419"/>
                    <a:pt x="2672" y="6225"/>
                    <a:pt x="2011" y="6225"/>
                  </a:cubicBezTo>
                  <a:cubicBezTo>
                    <a:pt x="1958" y="6225"/>
                    <a:pt x="1906" y="6226"/>
                    <a:pt x="1854" y="6229"/>
                  </a:cubicBezTo>
                  <a:cubicBezTo>
                    <a:pt x="1364" y="6264"/>
                    <a:pt x="979" y="6333"/>
                    <a:pt x="700" y="6438"/>
                  </a:cubicBezTo>
                  <a:lnTo>
                    <a:pt x="700" y="5844"/>
                  </a:lnTo>
                  <a:cubicBezTo>
                    <a:pt x="1014" y="5739"/>
                    <a:pt x="1399" y="5669"/>
                    <a:pt x="1819" y="5669"/>
                  </a:cubicBezTo>
                  <a:cubicBezTo>
                    <a:pt x="1878" y="5666"/>
                    <a:pt x="1938" y="5665"/>
                    <a:pt x="1998" y="5665"/>
                  </a:cubicBezTo>
                  <a:close/>
                  <a:moveTo>
                    <a:pt x="1975" y="7029"/>
                  </a:moveTo>
                  <a:cubicBezTo>
                    <a:pt x="2728" y="7029"/>
                    <a:pt x="3484" y="7256"/>
                    <a:pt x="4301" y="7452"/>
                  </a:cubicBezTo>
                  <a:cubicBezTo>
                    <a:pt x="5001" y="7627"/>
                    <a:pt x="5700" y="7802"/>
                    <a:pt x="6399" y="7837"/>
                  </a:cubicBezTo>
                  <a:lnTo>
                    <a:pt x="6399" y="8431"/>
                  </a:lnTo>
                  <a:cubicBezTo>
                    <a:pt x="5630" y="8362"/>
                    <a:pt x="4896" y="8187"/>
                    <a:pt x="4161" y="7977"/>
                  </a:cubicBezTo>
                  <a:cubicBezTo>
                    <a:pt x="3427" y="7785"/>
                    <a:pt x="2692" y="7623"/>
                    <a:pt x="2037" y="7623"/>
                  </a:cubicBezTo>
                  <a:cubicBezTo>
                    <a:pt x="1975" y="7623"/>
                    <a:pt x="1914" y="7624"/>
                    <a:pt x="1854" y="7627"/>
                  </a:cubicBezTo>
                  <a:cubicBezTo>
                    <a:pt x="1364" y="7627"/>
                    <a:pt x="979" y="7697"/>
                    <a:pt x="700" y="7802"/>
                  </a:cubicBezTo>
                  <a:lnTo>
                    <a:pt x="700" y="7208"/>
                  </a:lnTo>
                  <a:cubicBezTo>
                    <a:pt x="1014" y="7103"/>
                    <a:pt x="1399" y="7068"/>
                    <a:pt x="1819" y="7033"/>
                  </a:cubicBezTo>
                  <a:cubicBezTo>
                    <a:pt x="1871" y="7031"/>
                    <a:pt x="1923" y="7029"/>
                    <a:pt x="1975" y="7029"/>
                  </a:cubicBezTo>
                  <a:close/>
                  <a:moveTo>
                    <a:pt x="1998" y="8428"/>
                  </a:moveTo>
                  <a:cubicBezTo>
                    <a:pt x="2747" y="8428"/>
                    <a:pt x="3524" y="8622"/>
                    <a:pt x="4301" y="8816"/>
                  </a:cubicBezTo>
                  <a:cubicBezTo>
                    <a:pt x="5001" y="8991"/>
                    <a:pt x="5700" y="9166"/>
                    <a:pt x="6399" y="9236"/>
                  </a:cubicBezTo>
                  <a:lnTo>
                    <a:pt x="6399" y="9795"/>
                  </a:lnTo>
                  <a:cubicBezTo>
                    <a:pt x="5630" y="9725"/>
                    <a:pt x="4896" y="9550"/>
                    <a:pt x="4161" y="9376"/>
                  </a:cubicBezTo>
                  <a:cubicBezTo>
                    <a:pt x="3417" y="9181"/>
                    <a:pt x="2672" y="8987"/>
                    <a:pt x="2011" y="8987"/>
                  </a:cubicBezTo>
                  <a:cubicBezTo>
                    <a:pt x="1958" y="8987"/>
                    <a:pt x="1906" y="8988"/>
                    <a:pt x="1854" y="8991"/>
                  </a:cubicBezTo>
                  <a:cubicBezTo>
                    <a:pt x="1364" y="8991"/>
                    <a:pt x="979" y="9061"/>
                    <a:pt x="700" y="9201"/>
                  </a:cubicBezTo>
                  <a:lnTo>
                    <a:pt x="700" y="8606"/>
                  </a:lnTo>
                  <a:cubicBezTo>
                    <a:pt x="1014" y="8501"/>
                    <a:pt x="1399" y="8431"/>
                    <a:pt x="1819" y="8431"/>
                  </a:cubicBezTo>
                  <a:cubicBezTo>
                    <a:pt x="1878" y="8429"/>
                    <a:pt x="1938" y="8428"/>
                    <a:pt x="1998" y="8428"/>
                  </a:cubicBezTo>
                  <a:close/>
                  <a:moveTo>
                    <a:pt x="1997" y="9791"/>
                  </a:moveTo>
                  <a:cubicBezTo>
                    <a:pt x="2742" y="9791"/>
                    <a:pt x="3492" y="9988"/>
                    <a:pt x="4301" y="10215"/>
                  </a:cubicBezTo>
                  <a:cubicBezTo>
                    <a:pt x="5001" y="10390"/>
                    <a:pt x="5700" y="10564"/>
                    <a:pt x="6399" y="10599"/>
                  </a:cubicBezTo>
                  <a:lnTo>
                    <a:pt x="6399" y="11194"/>
                  </a:lnTo>
                  <a:cubicBezTo>
                    <a:pt x="5630" y="11124"/>
                    <a:pt x="4896" y="10949"/>
                    <a:pt x="4161" y="10774"/>
                  </a:cubicBezTo>
                  <a:cubicBezTo>
                    <a:pt x="3417" y="10580"/>
                    <a:pt x="2702" y="10386"/>
                    <a:pt x="2018" y="10386"/>
                  </a:cubicBezTo>
                  <a:cubicBezTo>
                    <a:pt x="1963" y="10386"/>
                    <a:pt x="1908" y="10387"/>
                    <a:pt x="1854" y="10390"/>
                  </a:cubicBezTo>
                  <a:cubicBezTo>
                    <a:pt x="1364" y="10390"/>
                    <a:pt x="979" y="10460"/>
                    <a:pt x="700" y="10599"/>
                  </a:cubicBezTo>
                  <a:lnTo>
                    <a:pt x="700" y="9970"/>
                  </a:lnTo>
                  <a:cubicBezTo>
                    <a:pt x="1014" y="9865"/>
                    <a:pt x="1399" y="9830"/>
                    <a:pt x="1819" y="9795"/>
                  </a:cubicBezTo>
                  <a:cubicBezTo>
                    <a:pt x="1878" y="9793"/>
                    <a:pt x="1937" y="9791"/>
                    <a:pt x="1997" y="9791"/>
                  </a:cubicBezTo>
                  <a:close/>
                  <a:moveTo>
                    <a:pt x="2018" y="1"/>
                  </a:moveTo>
                  <a:cubicBezTo>
                    <a:pt x="1963" y="1"/>
                    <a:pt x="1908" y="2"/>
                    <a:pt x="1854" y="4"/>
                  </a:cubicBezTo>
                  <a:cubicBezTo>
                    <a:pt x="875" y="39"/>
                    <a:pt x="350" y="319"/>
                    <a:pt x="0" y="634"/>
                  </a:cubicBezTo>
                  <a:lnTo>
                    <a:pt x="0" y="12453"/>
                  </a:lnTo>
                  <a:cubicBezTo>
                    <a:pt x="490" y="12138"/>
                    <a:pt x="1084" y="11963"/>
                    <a:pt x="1819" y="11928"/>
                  </a:cubicBezTo>
                  <a:cubicBezTo>
                    <a:pt x="1878" y="11926"/>
                    <a:pt x="1938" y="11924"/>
                    <a:pt x="1997" y="11924"/>
                  </a:cubicBezTo>
                  <a:cubicBezTo>
                    <a:pt x="2747" y="11924"/>
                    <a:pt x="3527" y="12121"/>
                    <a:pt x="4336" y="12348"/>
                  </a:cubicBezTo>
                  <a:cubicBezTo>
                    <a:pt x="5137" y="12533"/>
                    <a:pt x="5965" y="12745"/>
                    <a:pt x="6797" y="12745"/>
                  </a:cubicBezTo>
                  <a:cubicBezTo>
                    <a:pt x="6909" y="12745"/>
                    <a:pt x="7021" y="12741"/>
                    <a:pt x="7134" y="12732"/>
                  </a:cubicBezTo>
                  <a:lnTo>
                    <a:pt x="7134" y="809"/>
                  </a:lnTo>
                  <a:cubicBezTo>
                    <a:pt x="7014" y="817"/>
                    <a:pt x="6895" y="821"/>
                    <a:pt x="6776" y="821"/>
                  </a:cubicBezTo>
                  <a:cubicBezTo>
                    <a:pt x="5889" y="821"/>
                    <a:pt x="5029" y="605"/>
                    <a:pt x="4196" y="389"/>
                  </a:cubicBezTo>
                  <a:cubicBezTo>
                    <a:pt x="3419" y="195"/>
                    <a:pt x="2702" y="1"/>
                    <a:pt x="20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9" name="Google Shape;2519;p68"/>
            <p:cNvSpPr/>
            <p:nvPr/>
          </p:nvSpPr>
          <p:spPr>
            <a:xfrm>
              <a:off x="1599200" y="2095200"/>
              <a:ext cx="31500" cy="54225"/>
            </a:xfrm>
            <a:custGeom>
              <a:avLst/>
              <a:gdLst/>
              <a:ahLst/>
              <a:cxnLst/>
              <a:rect l="l" t="t" r="r" b="b"/>
              <a:pathLst>
                <a:path w="1260" h="2169" extrusionOk="0">
                  <a:moveTo>
                    <a:pt x="1189" y="1"/>
                  </a:moveTo>
                  <a:cubicBezTo>
                    <a:pt x="770" y="211"/>
                    <a:pt x="455" y="525"/>
                    <a:pt x="245" y="910"/>
                  </a:cubicBezTo>
                  <a:cubicBezTo>
                    <a:pt x="70" y="1225"/>
                    <a:pt x="1" y="1574"/>
                    <a:pt x="1" y="1924"/>
                  </a:cubicBezTo>
                  <a:cubicBezTo>
                    <a:pt x="1" y="1994"/>
                    <a:pt x="1" y="2099"/>
                    <a:pt x="1" y="2169"/>
                  </a:cubicBezTo>
                  <a:cubicBezTo>
                    <a:pt x="210" y="2029"/>
                    <a:pt x="385" y="1924"/>
                    <a:pt x="630" y="1819"/>
                  </a:cubicBezTo>
                  <a:cubicBezTo>
                    <a:pt x="770" y="1679"/>
                    <a:pt x="910" y="1505"/>
                    <a:pt x="1015" y="1330"/>
                  </a:cubicBezTo>
                  <a:cubicBezTo>
                    <a:pt x="1154" y="1015"/>
                    <a:pt x="1259" y="665"/>
                    <a:pt x="1259" y="316"/>
                  </a:cubicBezTo>
                  <a:lnTo>
                    <a:pt x="1259" y="281"/>
                  </a:lnTo>
                  <a:cubicBezTo>
                    <a:pt x="1259" y="211"/>
                    <a:pt x="1224" y="106"/>
                    <a:pt x="118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0" name="Google Shape;2520;p68"/>
            <p:cNvSpPr/>
            <p:nvPr/>
          </p:nvSpPr>
          <p:spPr>
            <a:xfrm>
              <a:off x="1496925" y="2273875"/>
              <a:ext cx="62975" cy="22950"/>
            </a:xfrm>
            <a:custGeom>
              <a:avLst/>
              <a:gdLst/>
              <a:ahLst/>
              <a:cxnLst/>
              <a:rect l="l" t="t" r="r" b="b"/>
              <a:pathLst>
                <a:path w="2519" h="918" extrusionOk="0">
                  <a:moveTo>
                    <a:pt x="1474" y="1"/>
                  </a:moveTo>
                  <a:cubicBezTo>
                    <a:pt x="1379" y="1"/>
                    <a:pt x="1284" y="8"/>
                    <a:pt x="1189" y="22"/>
                  </a:cubicBezTo>
                  <a:cubicBezTo>
                    <a:pt x="770" y="92"/>
                    <a:pt x="350" y="337"/>
                    <a:pt x="0" y="652"/>
                  </a:cubicBezTo>
                  <a:cubicBezTo>
                    <a:pt x="332" y="818"/>
                    <a:pt x="686" y="918"/>
                    <a:pt x="1045" y="918"/>
                  </a:cubicBezTo>
                  <a:cubicBezTo>
                    <a:pt x="1139" y="918"/>
                    <a:pt x="1234" y="911"/>
                    <a:pt x="1329" y="896"/>
                  </a:cubicBezTo>
                  <a:cubicBezTo>
                    <a:pt x="1784" y="826"/>
                    <a:pt x="2168" y="582"/>
                    <a:pt x="2518" y="267"/>
                  </a:cubicBezTo>
                  <a:cubicBezTo>
                    <a:pt x="2186" y="101"/>
                    <a:pt x="1832" y="1"/>
                    <a:pt x="14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1" name="Google Shape;2521;p68"/>
            <p:cNvSpPr/>
            <p:nvPr/>
          </p:nvSpPr>
          <p:spPr>
            <a:xfrm>
              <a:off x="1471575" y="2240325"/>
              <a:ext cx="34125" cy="51600"/>
            </a:xfrm>
            <a:custGeom>
              <a:avLst/>
              <a:gdLst/>
              <a:ahLst/>
              <a:cxnLst/>
              <a:rect l="l" t="t" r="r" b="b"/>
              <a:pathLst>
                <a:path w="1365" h="2064" extrusionOk="0">
                  <a:moveTo>
                    <a:pt x="1329" y="0"/>
                  </a:moveTo>
                  <a:cubicBezTo>
                    <a:pt x="910" y="175"/>
                    <a:pt x="560" y="420"/>
                    <a:pt x="350" y="805"/>
                  </a:cubicBezTo>
                  <a:cubicBezTo>
                    <a:pt x="140" y="1154"/>
                    <a:pt x="0" y="1539"/>
                    <a:pt x="0" y="1959"/>
                  </a:cubicBezTo>
                  <a:cubicBezTo>
                    <a:pt x="0" y="1994"/>
                    <a:pt x="35" y="2029"/>
                    <a:pt x="35" y="2063"/>
                  </a:cubicBezTo>
                  <a:cubicBezTo>
                    <a:pt x="455" y="1889"/>
                    <a:pt x="805" y="1609"/>
                    <a:pt x="1049" y="1259"/>
                  </a:cubicBezTo>
                  <a:cubicBezTo>
                    <a:pt x="1259" y="910"/>
                    <a:pt x="1364" y="525"/>
                    <a:pt x="1364" y="105"/>
                  </a:cubicBezTo>
                  <a:cubicBezTo>
                    <a:pt x="1364" y="70"/>
                    <a:pt x="1329" y="35"/>
                    <a:pt x="13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2" name="Google Shape;2522;p68"/>
            <p:cNvSpPr/>
            <p:nvPr/>
          </p:nvSpPr>
          <p:spPr>
            <a:xfrm>
              <a:off x="1510025" y="2214975"/>
              <a:ext cx="23650" cy="54225"/>
            </a:xfrm>
            <a:custGeom>
              <a:avLst/>
              <a:gdLst/>
              <a:ahLst/>
              <a:cxnLst/>
              <a:rect l="l" t="t" r="r" b="b"/>
              <a:pathLst>
                <a:path w="946" h="2169" extrusionOk="0">
                  <a:moveTo>
                    <a:pt x="805" y="0"/>
                  </a:moveTo>
                  <a:cubicBezTo>
                    <a:pt x="560" y="210"/>
                    <a:pt x="316" y="455"/>
                    <a:pt x="176" y="700"/>
                  </a:cubicBezTo>
                  <a:cubicBezTo>
                    <a:pt x="246" y="1224"/>
                    <a:pt x="176" y="1679"/>
                    <a:pt x="1" y="2098"/>
                  </a:cubicBezTo>
                  <a:cubicBezTo>
                    <a:pt x="1" y="2133"/>
                    <a:pt x="1" y="2168"/>
                    <a:pt x="36" y="2168"/>
                  </a:cubicBezTo>
                  <a:cubicBezTo>
                    <a:pt x="106" y="2133"/>
                    <a:pt x="211" y="2098"/>
                    <a:pt x="281" y="2063"/>
                  </a:cubicBezTo>
                  <a:cubicBezTo>
                    <a:pt x="525" y="1854"/>
                    <a:pt x="735" y="1574"/>
                    <a:pt x="840" y="1294"/>
                  </a:cubicBezTo>
                  <a:cubicBezTo>
                    <a:pt x="875" y="1084"/>
                    <a:pt x="945" y="840"/>
                    <a:pt x="945" y="630"/>
                  </a:cubicBezTo>
                  <a:cubicBezTo>
                    <a:pt x="945" y="420"/>
                    <a:pt x="875" y="210"/>
                    <a:pt x="8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3" name="Google Shape;2523;p68"/>
            <p:cNvSpPr/>
            <p:nvPr/>
          </p:nvSpPr>
          <p:spPr>
            <a:xfrm>
              <a:off x="1538000" y="2185250"/>
              <a:ext cx="19275" cy="57725"/>
            </a:xfrm>
            <a:custGeom>
              <a:avLst/>
              <a:gdLst/>
              <a:ahLst/>
              <a:cxnLst/>
              <a:rect l="l" t="t" r="r" b="b"/>
              <a:pathLst>
                <a:path w="771" h="2309" extrusionOk="0">
                  <a:moveTo>
                    <a:pt x="455" y="1"/>
                  </a:moveTo>
                  <a:cubicBezTo>
                    <a:pt x="246" y="245"/>
                    <a:pt x="106" y="525"/>
                    <a:pt x="1" y="840"/>
                  </a:cubicBezTo>
                  <a:cubicBezTo>
                    <a:pt x="176" y="1294"/>
                    <a:pt x="246" y="1784"/>
                    <a:pt x="141" y="2238"/>
                  </a:cubicBezTo>
                  <a:lnTo>
                    <a:pt x="176" y="2308"/>
                  </a:lnTo>
                  <a:cubicBezTo>
                    <a:pt x="246" y="2238"/>
                    <a:pt x="351" y="2168"/>
                    <a:pt x="455" y="2134"/>
                  </a:cubicBezTo>
                  <a:cubicBezTo>
                    <a:pt x="630" y="1854"/>
                    <a:pt x="735" y="1539"/>
                    <a:pt x="770" y="1224"/>
                  </a:cubicBezTo>
                  <a:cubicBezTo>
                    <a:pt x="770" y="1154"/>
                    <a:pt x="770" y="1119"/>
                    <a:pt x="770" y="1050"/>
                  </a:cubicBezTo>
                  <a:cubicBezTo>
                    <a:pt x="770" y="700"/>
                    <a:pt x="665" y="315"/>
                    <a:pt x="4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4" name="Google Shape;2524;p68"/>
            <p:cNvSpPr/>
            <p:nvPr/>
          </p:nvSpPr>
          <p:spPr>
            <a:xfrm>
              <a:off x="1554625" y="2150275"/>
              <a:ext cx="21875" cy="57725"/>
            </a:xfrm>
            <a:custGeom>
              <a:avLst/>
              <a:gdLst/>
              <a:ahLst/>
              <a:cxnLst/>
              <a:rect l="l" t="t" r="r" b="b"/>
              <a:pathLst>
                <a:path w="875" h="2309" extrusionOk="0">
                  <a:moveTo>
                    <a:pt x="245" y="1"/>
                  </a:moveTo>
                  <a:cubicBezTo>
                    <a:pt x="105" y="316"/>
                    <a:pt x="0" y="630"/>
                    <a:pt x="0" y="945"/>
                  </a:cubicBezTo>
                  <a:cubicBezTo>
                    <a:pt x="280" y="1365"/>
                    <a:pt x="455" y="1819"/>
                    <a:pt x="490" y="2274"/>
                  </a:cubicBezTo>
                  <a:cubicBezTo>
                    <a:pt x="490" y="2274"/>
                    <a:pt x="525" y="2309"/>
                    <a:pt x="525" y="2309"/>
                  </a:cubicBezTo>
                  <a:cubicBezTo>
                    <a:pt x="595" y="2239"/>
                    <a:pt x="665" y="2169"/>
                    <a:pt x="735" y="2099"/>
                  </a:cubicBezTo>
                  <a:cubicBezTo>
                    <a:pt x="804" y="1889"/>
                    <a:pt x="874" y="1679"/>
                    <a:pt x="874" y="1435"/>
                  </a:cubicBezTo>
                  <a:cubicBezTo>
                    <a:pt x="874" y="1365"/>
                    <a:pt x="874" y="1260"/>
                    <a:pt x="839" y="1155"/>
                  </a:cubicBezTo>
                  <a:cubicBezTo>
                    <a:pt x="770" y="735"/>
                    <a:pt x="560" y="351"/>
                    <a:pt x="2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5" name="Google Shape;2525;p68"/>
            <p:cNvSpPr/>
            <p:nvPr/>
          </p:nvSpPr>
          <p:spPr>
            <a:xfrm>
              <a:off x="1562475" y="2115325"/>
              <a:ext cx="26250" cy="54225"/>
            </a:xfrm>
            <a:custGeom>
              <a:avLst/>
              <a:gdLst/>
              <a:ahLst/>
              <a:cxnLst/>
              <a:rect l="l" t="t" r="r" b="b"/>
              <a:pathLst>
                <a:path w="1050" h="2169" extrusionOk="0">
                  <a:moveTo>
                    <a:pt x="71" y="0"/>
                  </a:moveTo>
                  <a:cubicBezTo>
                    <a:pt x="36" y="175"/>
                    <a:pt x="1" y="350"/>
                    <a:pt x="1" y="490"/>
                  </a:cubicBezTo>
                  <a:cubicBezTo>
                    <a:pt x="1" y="665"/>
                    <a:pt x="1" y="804"/>
                    <a:pt x="36" y="944"/>
                  </a:cubicBezTo>
                  <a:cubicBezTo>
                    <a:pt x="421" y="1294"/>
                    <a:pt x="700" y="1679"/>
                    <a:pt x="840" y="2133"/>
                  </a:cubicBezTo>
                  <a:cubicBezTo>
                    <a:pt x="840" y="2133"/>
                    <a:pt x="875" y="2168"/>
                    <a:pt x="875" y="2168"/>
                  </a:cubicBezTo>
                  <a:cubicBezTo>
                    <a:pt x="910" y="2063"/>
                    <a:pt x="980" y="1993"/>
                    <a:pt x="1050" y="1888"/>
                  </a:cubicBezTo>
                  <a:cubicBezTo>
                    <a:pt x="1050" y="1853"/>
                    <a:pt x="1050" y="1818"/>
                    <a:pt x="1050" y="1749"/>
                  </a:cubicBezTo>
                  <a:cubicBezTo>
                    <a:pt x="1050" y="1469"/>
                    <a:pt x="1015" y="1224"/>
                    <a:pt x="910" y="979"/>
                  </a:cubicBezTo>
                  <a:cubicBezTo>
                    <a:pt x="770" y="595"/>
                    <a:pt x="456" y="245"/>
                    <a:pt x="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6" name="Google Shape;2526;p68"/>
            <p:cNvSpPr/>
            <p:nvPr/>
          </p:nvSpPr>
          <p:spPr>
            <a:xfrm>
              <a:off x="1558125" y="2079475"/>
              <a:ext cx="35850" cy="48975"/>
            </a:xfrm>
            <a:custGeom>
              <a:avLst/>
              <a:gdLst/>
              <a:ahLst/>
              <a:cxnLst/>
              <a:rect l="l" t="t" r="r" b="b"/>
              <a:pathLst>
                <a:path w="1434" h="1959" extrusionOk="0">
                  <a:moveTo>
                    <a:pt x="0" y="1"/>
                  </a:moveTo>
                  <a:lnTo>
                    <a:pt x="0" y="1"/>
                  </a:lnTo>
                  <a:cubicBezTo>
                    <a:pt x="35" y="350"/>
                    <a:pt x="105" y="665"/>
                    <a:pt x="245" y="945"/>
                  </a:cubicBezTo>
                  <a:cubicBezTo>
                    <a:pt x="664" y="1189"/>
                    <a:pt x="1049" y="1504"/>
                    <a:pt x="1259" y="1924"/>
                  </a:cubicBezTo>
                  <a:cubicBezTo>
                    <a:pt x="1294" y="1924"/>
                    <a:pt x="1294" y="1924"/>
                    <a:pt x="1329" y="1959"/>
                  </a:cubicBezTo>
                  <a:cubicBezTo>
                    <a:pt x="1364" y="1819"/>
                    <a:pt x="1399" y="1714"/>
                    <a:pt x="1434" y="1609"/>
                  </a:cubicBezTo>
                  <a:cubicBezTo>
                    <a:pt x="1364" y="1294"/>
                    <a:pt x="1259" y="1015"/>
                    <a:pt x="1084" y="770"/>
                  </a:cubicBezTo>
                  <a:cubicBezTo>
                    <a:pt x="839" y="420"/>
                    <a:pt x="455" y="175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7" name="Google Shape;2527;p68"/>
            <p:cNvSpPr/>
            <p:nvPr/>
          </p:nvSpPr>
          <p:spPr>
            <a:xfrm>
              <a:off x="1545875" y="2046250"/>
              <a:ext cx="42850" cy="39375"/>
            </a:xfrm>
            <a:custGeom>
              <a:avLst/>
              <a:gdLst/>
              <a:ahLst/>
              <a:cxnLst/>
              <a:rect l="l" t="t" r="r" b="b"/>
              <a:pathLst>
                <a:path w="1714" h="1575" extrusionOk="0">
                  <a:moveTo>
                    <a:pt x="1" y="1"/>
                  </a:moveTo>
                  <a:lnTo>
                    <a:pt x="1" y="1"/>
                  </a:lnTo>
                  <a:cubicBezTo>
                    <a:pt x="105" y="351"/>
                    <a:pt x="210" y="630"/>
                    <a:pt x="420" y="875"/>
                  </a:cubicBezTo>
                  <a:cubicBezTo>
                    <a:pt x="875" y="1015"/>
                    <a:pt x="1294" y="1260"/>
                    <a:pt x="1609" y="1574"/>
                  </a:cubicBezTo>
                  <a:lnTo>
                    <a:pt x="1714" y="1574"/>
                  </a:lnTo>
                  <a:cubicBezTo>
                    <a:pt x="1714" y="1469"/>
                    <a:pt x="1714" y="1400"/>
                    <a:pt x="1714" y="1295"/>
                  </a:cubicBezTo>
                  <a:cubicBezTo>
                    <a:pt x="1609" y="980"/>
                    <a:pt x="1434" y="700"/>
                    <a:pt x="1189" y="490"/>
                  </a:cubicBezTo>
                  <a:cubicBezTo>
                    <a:pt x="875" y="211"/>
                    <a:pt x="455" y="7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8" name="Google Shape;2528;p68"/>
            <p:cNvSpPr/>
            <p:nvPr/>
          </p:nvSpPr>
          <p:spPr>
            <a:xfrm>
              <a:off x="1524900" y="2016750"/>
              <a:ext cx="50725" cy="29525"/>
            </a:xfrm>
            <a:custGeom>
              <a:avLst/>
              <a:gdLst/>
              <a:ahLst/>
              <a:cxnLst/>
              <a:rect l="l" t="t" r="r" b="b"/>
              <a:pathLst>
                <a:path w="2029" h="1181" extrusionOk="0">
                  <a:moveTo>
                    <a:pt x="340" y="1"/>
                  </a:moveTo>
                  <a:cubicBezTo>
                    <a:pt x="228" y="1"/>
                    <a:pt x="114" y="9"/>
                    <a:pt x="0" y="27"/>
                  </a:cubicBezTo>
                  <a:cubicBezTo>
                    <a:pt x="175" y="307"/>
                    <a:pt x="385" y="586"/>
                    <a:pt x="630" y="761"/>
                  </a:cubicBezTo>
                  <a:cubicBezTo>
                    <a:pt x="1154" y="796"/>
                    <a:pt x="1609" y="936"/>
                    <a:pt x="1993" y="1181"/>
                  </a:cubicBezTo>
                  <a:lnTo>
                    <a:pt x="2028" y="1181"/>
                  </a:lnTo>
                  <a:cubicBezTo>
                    <a:pt x="1993" y="1076"/>
                    <a:pt x="1993" y="971"/>
                    <a:pt x="1993" y="866"/>
                  </a:cubicBezTo>
                  <a:cubicBezTo>
                    <a:pt x="1784" y="586"/>
                    <a:pt x="1574" y="377"/>
                    <a:pt x="1294" y="237"/>
                  </a:cubicBezTo>
                  <a:cubicBezTo>
                    <a:pt x="1006" y="79"/>
                    <a:pt x="678" y="1"/>
                    <a:pt x="3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9" name="Google Shape;2529;p68"/>
            <p:cNvSpPr/>
            <p:nvPr/>
          </p:nvSpPr>
          <p:spPr>
            <a:xfrm>
              <a:off x="1535375" y="2240275"/>
              <a:ext cx="57725" cy="27175"/>
            </a:xfrm>
            <a:custGeom>
              <a:avLst/>
              <a:gdLst/>
              <a:ahLst/>
              <a:cxnLst/>
              <a:rect l="l" t="t" r="r" b="b"/>
              <a:pathLst>
                <a:path w="2309" h="1087" extrusionOk="0">
                  <a:moveTo>
                    <a:pt x="1702" y="1"/>
                  </a:moveTo>
                  <a:cubicBezTo>
                    <a:pt x="1453" y="1"/>
                    <a:pt x="1216" y="44"/>
                    <a:pt x="980" y="142"/>
                  </a:cubicBezTo>
                  <a:cubicBezTo>
                    <a:pt x="560" y="282"/>
                    <a:pt x="246" y="597"/>
                    <a:pt x="1" y="982"/>
                  </a:cubicBezTo>
                  <a:cubicBezTo>
                    <a:pt x="246" y="982"/>
                    <a:pt x="456" y="1016"/>
                    <a:pt x="665" y="1086"/>
                  </a:cubicBezTo>
                  <a:cubicBezTo>
                    <a:pt x="875" y="1051"/>
                    <a:pt x="1085" y="1016"/>
                    <a:pt x="1295" y="947"/>
                  </a:cubicBezTo>
                  <a:cubicBezTo>
                    <a:pt x="1714" y="772"/>
                    <a:pt x="2029" y="457"/>
                    <a:pt x="2309" y="72"/>
                  </a:cubicBezTo>
                  <a:cubicBezTo>
                    <a:pt x="2095" y="27"/>
                    <a:pt x="1895" y="1"/>
                    <a:pt x="17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0" name="Google Shape;2530;p68"/>
            <p:cNvSpPr/>
            <p:nvPr/>
          </p:nvSpPr>
          <p:spPr>
            <a:xfrm>
              <a:off x="1565975" y="2195750"/>
              <a:ext cx="50725" cy="35850"/>
            </a:xfrm>
            <a:custGeom>
              <a:avLst/>
              <a:gdLst/>
              <a:ahLst/>
              <a:cxnLst/>
              <a:rect l="l" t="t" r="r" b="b"/>
              <a:pathLst>
                <a:path w="2029" h="1434" extrusionOk="0">
                  <a:moveTo>
                    <a:pt x="2029" y="0"/>
                  </a:moveTo>
                  <a:cubicBezTo>
                    <a:pt x="1539" y="0"/>
                    <a:pt x="1120" y="140"/>
                    <a:pt x="735" y="420"/>
                  </a:cubicBezTo>
                  <a:cubicBezTo>
                    <a:pt x="420" y="665"/>
                    <a:pt x="176" y="1014"/>
                    <a:pt x="1" y="1434"/>
                  </a:cubicBezTo>
                  <a:cubicBezTo>
                    <a:pt x="149" y="1409"/>
                    <a:pt x="315" y="1384"/>
                    <a:pt x="486" y="1384"/>
                  </a:cubicBezTo>
                  <a:cubicBezTo>
                    <a:pt x="557" y="1384"/>
                    <a:pt x="628" y="1389"/>
                    <a:pt x="700" y="1399"/>
                  </a:cubicBezTo>
                  <a:cubicBezTo>
                    <a:pt x="910" y="1329"/>
                    <a:pt x="1085" y="1224"/>
                    <a:pt x="1260" y="1119"/>
                  </a:cubicBezTo>
                  <a:cubicBezTo>
                    <a:pt x="1609" y="839"/>
                    <a:pt x="1854" y="455"/>
                    <a:pt x="20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1" name="Google Shape;2531;p68"/>
            <p:cNvSpPr/>
            <p:nvPr/>
          </p:nvSpPr>
          <p:spPr>
            <a:xfrm>
              <a:off x="1587825" y="2145925"/>
              <a:ext cx="41125" cy="47225"/>
            </a:xfrm>
            <a:custGeom>
              <a:avLst/>
              <a:gdLst/>
              <a:ahLst/>
              <a:cxnLst/>
              <a:rect l="l" t="t" r="r" b="b"/>
              <a:pathLst>
                <a:path w="1645" h="1889" extrusionOk="0">
                  <a:moveTo>
                    <a:pt x="1644" y="0"/>
                  </a:moveTo>
                  <a:cubicBezTo>
                    <a:pt x="1190" y="140"/>
                    <a:pt x="770" y="350"/>
                    <a:pt x="491" y="699"/>
                  </a:cubicBezTo>
                  <a:cubicBezTo>
                    <a:pt x="211" y="1014"/>
                    <a:pt x="71" y="1434"/>
                    <a:pt x="1" y="1888"/>
                  </a:cubicBezTo>
                  <a:cubicBezTo>
                    <a:pt x="211" y="1783"/>
                    <a:pt x="421" y="1713"/>
                    <a:pt x="630" y="1643"/>
                  </a:cubicBezTo>
                  <a:cubicBezTo>
                    <a:pt x="840" y="1539"/>
                    <a:pt x="1015" y="1434"/>
                    <a:pt x="1155" y="1259"/>
                  </a:cubicBezTo>
                  <a:lnTo>
                    <a:pt x="1120" y="1259"/>
                  </a:lnTo>
                  <a:cubicBezTo>
                    <a:pt x="1435" y="909"/>
                    <a:pt x="1575" y="490"/>
                    <a:pt x="1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2" name="Google Shape;2532;p68"/>
            <p:cNvSpPr/>
            <p:nvPr/>
          </p:nvSpPr>
          <p:spPr>
            <a:xfrm>
              <a:off x="1597450" y="2044500"/>
              <a:ext cx="24500" cy="61225"/>
            </a:xfrm>
            <a:custGeom>
              <a:avLst/>
              <a:gdLst/>
              <a:ahLst/>
              <a:cxnLst/>
              <a:rect l="l" t="t" r="r" b="b"/>
              <a:pathLst>
                <a:path w="980" h="2449" extrusionOk="0">
                  <a:moveTo>
                    <a:pt x="805" y="1"/>
                  </a:moveTo>
                  <a:cubicBezTo>
                    <a:pt x="455" y="316"/>
                    <a:pt x="175" y="700"/>
                    <a:pt x="71" y="1155"/>
                  </a:cubicBezTo>
                  <a:cubicBezTo>
                    <a:pt x="36" y="1295"/>
                    <a:pt x="1" y="1470"/>
                    <a:pt x="1" y="1644"/>
                  </a:cubicBezTo>
                  <a:cubicBezTo>
                    <a:pt x="1" y="1924"/>
                    <a:pt x="71" y="2169"/>
                    <a:pt x="175" y="2449"/>
                  </a:cubicBezTo>
                  <a:cubicBezTo>
                    <a:pt x="315" y="2239"/>
                    <a:pt x="490" y="2064"/>
                    <a:pt x="665" y="1924"/>
                  </a:cubicBezTo>
                  <a:cubicBezTo>
                    <a:pt x="770" y="1749"/>
                    <a:pt x="875" y="1574"/>
                    <a:pt x="910" y="1365"/>
                  </a:cubicBezTo>
                  <a:cubicBezTo>
                    <a:pt x="980" y="1190"/>
                    <a:pt x="980" y="1015"/>
                    <a:pt x="980" y="840"/>
                  </a:cubicBezTo>
                  <a:cubicBezTo>
                    <a:pt x="980" y="560"/>
                    <a:pt x="910" y="281"/>
                    <a:pt x="8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3" name="Google Shape;2533;p68"/>
            <p:cNvSpPr/>
            <p:nvPr/>
          </p:nvSpPr>
          <p:spPr>
            <a:xfrm>
              <a:off x="1583475" y="1999050"/>
              <a:ext cx="21875" cy="62100"/>
            </a:xfrm>
            <a:custGeom>
              <a:avLst/>
              <a:gdLst/>
              <a:ahLst/>
              <a:cxnLst/>
              <a:rect l="l" t="t" r="r" b="b"/>
              <a:pathLst>
                <a:path w="875" h="2484" extrusionOk="0">
                  <a:moveTo>
                    <a:pt x="455" y="1"/>
                  </a:moveTo>
                  <a:cubicBezTo>
                    <a:pt x="175" y="420"/>
                    <a:pt x="0" y="840"/>
                    <a:pt x="0" y="1259"/>
                  </a:cubicBezTo>
                  <a:lnTo>
                    <a:pt x="0" y="1294"/>
                  </a:lnTo>
                  <a:cubicBezTo>
                    <a:pt x="0" y="1714"/>
                    <a:pt x="175" y="2099"/>
                    <a:pt x="385" y="2483"/>
                  </a:cubicBezTo>
                  <a:cubicBezTo>
                    <a:pt x="490" y="2273"/>
                    <a:pt x="595" y="2064"/>
                    <a:pt x="769" y="1889"/>
                  </a:cubicBezTo>
                  <a:cubicBezTo>
                    <a:pt x="839" y="1679"/>
                    <a:pt x="874" y="1504"/>
                    <a:pt x="874" y="1259"/>
                  </a:cubicBezTo>
                  <a:cubicBezTo>
                    <a:pt x="874" y="805"/>
                    <a:pt x="699" y="385"/>
                    <a:pt x="4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4" name="Google Shape;2534;p68"/>
            <p:cNvSpPr/>
            <p:nvPr/>
          </p:nvSpPr>
          <p:spPr>
            <a:xfrm>
              <a:off x="1557250" y="1959725"/>
              <a:ext cx="23625" cy="60325"/>
            </a:xfrm>
            <a:custGeom>
              <a:avLst/>
              <a:gdLst/>
              <a:ahLst/>
              <a:cxnLst/>
              <a:rect l="l" t="t" r="r" b="b"/>
              <a:pathLst>
                <a:path w="945" h="2413" extrusionOk="0">
                  <a:moveTo>
                    <a:pt x="175" y="0"/>
                  </a:moveTo>
                  <a:cubicBezTo>
                    <a:pt x="70" y="280"/>
                    <a:pt x="0" y="560"/>
                    <a:pt x="0" y="839"/>
                  </a:cubicBezTo>
                  <a:cubicBezTo>
                    <a:pt x="0" y="1014"/>
                    <a:pt x="0" y="1189"/>
                    <a:pt x="35" y="1329"/>
                  </a:cubicBezTo>
                  <a:cubicBezTo>
                    <a:pt x="140" y="1748"/>
                    <a:pt x="385" y="2098"/>
                    <a:pt x="699" y="2413"/>
                  </a:cubicBezTo>
                  <a:cubicBezTo>
                    <a:pt x="734" y="2203"/>
                    <a:pt x="839" y="1958"/>
                    <a:pt x="944" y="1748"/>
                  </a:cubicBezTo>
                  <a:cubicBezTo>
                    <a:pt x="944" y="1679"/>
                    <a:pt x="944" y="1644"/>
                    <a:pt x="944" y="1609"/>
                  </a:cubicBezTo>
                  <a:cubicBezTo>
                    <a:pt x="944" y="1434"/>
                    <a:pt x="909" y="1294"/>
                    <a:pt x="874" y="1119"/>
                  </a:cubicBezTo>
                  <a:cubicBezTo>
                    <a:pt x="769" y="699"/>
                    <a:pt x="525" y="315"/>
                    <a:pt x="1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5" name="Google Shape;2535;p68"/>
            <p:cNvSpPr/>
            <p:nvPr/>
          </p:nvSpPr>
          <p:spPr>
            <a:xfrm>
              <a:off x="1497800" y="1989650"/>
              <a:ext cx="56850" cy="20800"/>
            </a:xfrm>
            <a:custGeom>
              <a:avLst/>
              <a:gdLst/>
              <a:ahLst/>
              <a:cxnLst/>
              <a:rect l="l" t="t" r="r" b="b"/>
              <a:pathLst>
                <a:path w="2274" h="832" extrusionOk="0">
                  <a:moveTo>
                    <a:pt x="811" y="1"/>
                  </a:moveTo>
                  <a:cubicBezTo>
                    <a:pt x="551" y="1"/>
                    <a:pt x="276" y="47"/>
                    <a:pt x="0" y="132"/>
                  </a:cubicBezTo>
                  <a:cubicBezTo>
                    <a:pt x="245" y="412"/>
                    <a:pt x="490" y="621"/>
                    <a:pt x="770" y="726"/>
                  </a:cubicBezTo>
                  <a:cubicBezTo>
                    <a:pt x="933" y="703"/>
                    <a:pt x="1096" y="691"/>
                    <a:pt x="1258" y="691"/>
                  </a:cubicBezTo>
                  <a:cubicBezTo>
                    <a:pt x="1582" y="691"/>
                    <a:pt x="1900" y="738"/>
                    <a:pt x="2203" y="831"/>
                  </a:cubicBezTo>
                  <a:cubicBezTo>
                    <a:pt x="2203" y="831"/>
                    <a:pt x="2273" y="796"/>
                    <a:pt x="2273" y="796"/>
                  </a:cubicBezTo>
                  <a:lnTo>
                    <a:pt x="2238" y="796"/>
                  </a:lnTo>
                  <a:cubicBezTo>
                    <a:pt x="2203" y="726"/>
                    <a:pt x="2168" y="621"/>
                    <a:pt x="2133" y="516"/>
                  </a:cubicBezTo>
                  <a:cubicBezTo>
                    <a:pt x="1889" y="307"/>
                    <a:pt x="1609" y="132"/>
                    <a:pt x="1294" y="62"/>
                  </a:cubicBezTo>
                  <a:cubicBezTo>
                    <a:pt x="1142" y="21"/>
                    <a:pt x="980" y="1"/>
                    <a:pt x="8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6" name="Google Shape;2536;p68"/>
            <p:cNvSpPr/>
            <p:nvPr/>
          </p:nvSpPr>
          <p:spPr>
            <a:xfrm>
              <a:off x="1518775" y="1929125"/>
              <a:ext cx="29750" cy="55975"/>
            </a:xfrm>
            <a:custGeom>
              <a:avLst/>
              <a:gdLst/>
              <a:ahLst/>
              <a:cxnLst/>
              <a:rect l="l" t="t" r="r" b="b"/>
              <a:pathLst>
                <a:path w="1190" h="2239" extrusionOk="0">
                  <a:moveTo>
                    <a:pt x="36" y="0"/>
                  </a:moveTo>
                  <a:cubicBezTo>
                    <a:pt x="36" y="140"/>
                    <a:pt x="1" y="245"/>
                    <a:pt x="1" y="350"/>
                  </a:cubicBezTo>
                  <a:cubicBezTo>
                    <a:pt x="1" y="700"/>
                    <a:pt x="71" y="1049"/>
                    <a:pt x="245" y="1329"/>
                  </a:cubicBezTo>
                  <a:cubicBezTo>
                    <a:pt x="420" y="1714"/>
                    <a:pt x="735" y="2028"/>
                    <a:pt x="1155" y="2238"/>
                  </a:cubicBezTo>
                  <a:cubicBezTo>
                    <a:pt x="1120" y="1993"/>
                    <a:pt x="1155" y="1749"/>
                    <a:pt x="1189" y="1539"/>
                  </a:cubicBezTo>
                  <a:cubicBezTo>
                    <a:pt x="1155" y="1329"/>
                    <a:pt x="1085" y="1119"/>
                    <a:pt x="1015" y="944"/>
                  </a:cubicBezTo>
                  <a:cubicBezTo>
                    <a:pt x="805" y="525"/>
                    <a:pt x="455" y="245"/>
                    <a:pt x="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7" name="Google Shape;2537;p68"/>
            <p:cNvSpPr/>
            <p:nvPr/>
          </p:nvSpPr>
          <p:spPr>
            <a:xfrm>
              <a:off x="1475950" y="1941350"/>
              <a:ext cx="47225" cy="36750"/>
            </a:xfrm>
            <a:custGeom>
              <a:avLst/>
              <a:gdLst/>
              <a:ahLst/>
              <a:cxnLst/>
              <a:rect l="l" t="t" r="r" b="b"/>
              <a:pathLst>
                <a:path w="1889" h="1470" extrusionOk="0">
                  <a:moveTo>
                    <a:pt x="0" y="1"/>
                  </a:moveTo>
                  <a:cubicBezTo>
                    <a:pt x="140" y="455"/>
                    <a:pt x="385" y="840"/>
                    <a:pt x="769" y="1085"/>
                  </a:cubicBezTo>
                  <a:cubicBezTo>
                    <a:pt x="1084" y="1330"/>
                    <a:pt x="1504" y="1469"/>
                    <a:pt x="1888" y="1469"/>
                  </a:cubicBezTo>
                  <a:cubicBezTo>
                    <a:pt x="1784" y="1330"/>
                    <a:pt x="1679" y="1190"/>
                    <a:pt x="1609" y="1015"/>
                  </a:cubicBezTo>
                  <a:cubicBezTo>
                    <a:pt x="1504" y="840"/>
                    <a:pt x="1469" y="700"/>
                    <a:pt x="1434" y="490"/>
                  </a:cubicBezTo>
                  <a:cubicBezTo>
                    <a:pt x="1364" y="455"/>
                    <a:pt x="1329" y="420"/>
                    <a:pt x="1294" y="385"/>
                  </a:cubicBezTo>
                  <a:lnTo>
                    <a:pt x="1259" y="385"/>
                  </a:lnTo>
                  <a:cubicBezTo>
                    <a:pt x="909" y="141"/>
                    <a:pt x="455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8" name="Google Shape;2538;p68"/>
            <p:cNvSpPr/>
            <p:nvPr/>
          </p:nvSpPr>
          <p:spPr>
            <a:xfrm>
              <a:off x="1289750" y="2214975"/>
              <a:ext cx="23625" cy="54225"/>
            </a:xfrm>
            <a:custGeom>
              <a:avLst/>
              <a:gdLst/>
              <a:ahLst/>
              <a:cxnLst/>
              <a:rect l="l" t="t" r="r" b="b"/>
              <a:pathLst>
                <a:path w="945" h="2169" extrusionOk="0">
                  <a:moveTo>
                    <a:pt x="140" y="0"/>
                  </a:moveTo>
                  <a:cubicBezTo>
                    <a:pt x="70" y="210"/>
                    <a:pt x="0" y="420"/>
                    <a:pt x="0" y="630"/>
                  </a:cubicBezTo>
                  <a:cubicBezTo>
                    <a:pt x="0" y="840"/>
                    <a:pt x="35" y="1084"/>
                    <a:pt x="105" y="1294"/>
                  </a:cubicBezTo>
                  <a:cubicBezTo>
                    <a:pt x="210" y="1574"/>
                    <a:pt x="420" y="1854"/>
                    <a:pt x="630" y="2098"/>
                  </a:cubicBezTo>
                  <a:cubicBezTo>
                    <a:pt x="735" y="2098"/>
                    <a:pt x="839" y="2133"/>
                    <a:pt x="909" y="2168"/>
                  </a:cubicBezTo>
                  <a:cubicBezTo>
                    <a:pt x="909" y="2168"/>
                    <a:pt x="944" y="2133"/>
                    <a:pt x="944" y="2133"/>
                  </a:cubicBezTo>
                  <a:cubicBezTo>
                    <a:pt x="770" y="1679"/>
                    <a:pt x="700" y="1224"/>
                    <a:pt x="770" y="735"/>
                  </a:cubicBezTo>
                  <a:cubicBezTo>
                    <a:pt x="595" y="455"/>
                    <a:pt x="385" y="210"/>
                    <a:pt x="1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9" name="Google Shape;2539;p68"/>
            <p:cNvSpPr/>
            <p:nvPr/>
          </p:nvSpPr>
          <p:spPr>
            <a:xfrm>
              <a:off x="1246900" y="2016750"/>
              <a:ext cx="50725" cy="29525"/>
            </a:xfrm>
            <a:custGeom>
              <a:avLst/>
              <a:gdLst/>
              <a:ahLst/>
              <a:cxnLst/>
              <a:rect l="l" t="t" r="r" b="b"/>
              <a:pathLst>
                <a:path w="2029" h="1181" extrusionOk="0">
                  <a:moveTo>
                    <a:pt x="1695" y="1"/>
                  </a:moveTo>
                  <a:cubicBezTo>
                    <a:pt x="1367" y="1"/>
                    <a:pt x="1059" y="79"/>
                    <a:pt x="770" y="237"/>
                  </a:cubicBezTo>
                  <a:cubicBezTo>
                    <a:pt x="490" y="377"/>
                    <a:pt x="246" y="586"/>
                    <a:pt x="71" y="866"/>
                  </a:cubicBezTo>
                  <a:cubicBezTo>
                    <a:pt x="71" y="971"/>
                    <a:pt x="36" y="1076"/>
                    <a:pt x="1" y="1181"/>
                  </a:cubicBezTo>
                  <a:lnTo>
                    <a:pt x="71" y="1181"/>
                  </a:lnTo>
                  <a:cubicBezTo>
                    <a:pt x="455" y="936"/>
                    <a:pt x="910" y="796"/>
                    <a:pt x="1435" y="761"/>
                  </a:cubicBezTo>
                  <a:cubicBezTo>
                    <a:pt x="1679" y="586"/>
                    <a:pt x="1889" y="307"/>
                    <a:pt x="2029" y="27"/>
                  </a:cubicBezTo>
                  <a:cubicBezTo>
                    <a:pt x="1915" y="9"/>
                    <a:pt x="1804" y="1"/>
                    <a:pt x="169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0" name="Google Shape;2540;p68"/>
            <p:cNvSpPr/>
            <p:nvPr/>
          </p:nvSpPr>
          <p:spPr>
            <a:xfrm>
              <a:off x="1266150" y="2184375"/>
              <a:ext cx="19250" cy="58600"/>
            </a:xfrm>
            <a:custGeom>
              <a:avLst/>
              <a:gdLst/>
              <a:ahLst/>
              <a:cxnLst/>
              <a:rect l="l" t="t" r="r" b="b"/>
              <a:pathLst>
                <a:path w="770" h="2344" extrusionOk="0">
                  <a:moveTo>
                    <a:pt x="315" y="1"/>
                  </a:moveTo>
                  <a:cubicBezTo>
                    <a:pt x="105" y="350"/>
                    <a:pt x="0" y="735"/>
                    <a:pt x="0" y="1085"/>
                  </a:cubicBezTo>
                  <a:cubicBezTo>
                    <a:pt x="0" y="1154"/>
                    <a:pt x="0" y="1189"/>
                    <a:pt x="0" y="1259"/>
                  </a:cubicBezTo>
                  <a:cubicBezTo>
                    <a:pt x="35" y="1574"/>
                    <a:pt x="140" y="1889"/>
                    <a:pt x="315" y="2169"/>
                  </a:cubicBezTo>
                  <a:cubicBezTo>
                    <a:pt x="420" y="2203"/>
                    <a:pt x="490" y="2273"/>
                    <a:pt x="595" y="2343"/>
                  </a:cubicBezTo>
                  <a:cubicBezTo>
                    <a:pt x="595" y="2308"/>
                    <a:pt x="595" y="2273"/>
                    <a:pt x="595" y="2273"/>
                  </a:cubicBezTo>
                  <a:cubicBezTo>
                    <a:pt x="525" y="1819"/>
                    <a:pt x="560" y="1329"/>
                    <a:pt x="769" y="840"/>
                  </a:cubicBezTo>
                  <a:cubicBezTo>
                    <a:pt x="665" y="560"/>
                    <a:pt x="525" y="280"/>
                    <a:pt x="3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1" name="Google Shape;2541;p68"/>
            <p:cNvSpPr/>
            <p:nvPr/>
          </p:nvSpPr>
          <p:spPr>
            <a:xfrm>
              <a:off x="1246900" y="2150275"/>
              <a:ext cx="21900" cy="58600"/>
            </a:xfrm>
            <a:custGeom>
              <a:avLst/>
              <a:gdLst/>
              <a:ahLst/>
              <a:cxnLst/>
              <a:rect l="l" t="t" r="r" b="b"/>
              <a:pathLst>
                <a:path w="876" h="2344" extrusionOk="0">
                  <a:moveTo>
                    <a:pt x="630" y="1"/>
                  </a:moveTo>
                  <a:cubicBezTo>
                    <a:pt x="316" y="351"/>
                    <a:pt x="106" y="735"/>
                    <a:pt x="36" y="1155"/>
                  </a:cubicBezTo>
                  <a:cubicBezTo>
                    <a:pt x="1" y="1260"/>
                    <a:pt x="1" y="1365"/>
                    <a:pt x="1" y="1469"/>
                  </a:cubicBezTo>
                  <a:cubicBezTo>
                    <a:pt x="1" y="1679"/>
                    <a:pt x="71" y="1889"/>
                    <a:pt x="141" y="2099"/>
                  </a:cubicBezTo>
                  <a:cubicBezTo>
                    <a:pt x="211" y="2169"/>
                    <a:pt x="281" y="2239"/>
                    <a:pt x="351" y="2344"/>
                  </a:cubicBezTo>
                  <a:cubicBezTo>
                    <a:pt x="351" y="2309"/>
                    <a:pt x="386" y="2309"/>
                    <a:pt x="386" y="2274"/>
                  </a:cubicBezTo>
                  <a:cubicBezTo>
                    <a:pt x="420" y="1819"/>
                    <a:pt x="595" y="1365"/>
                    <a:pt x="875" y="945"/>
                  </a:cubicBezTo>
                  <a:cubicBezTo>
                    <a:pt x="875" y="630"/>
                    <a:pt x="770" y="316"/>
                    <a:pt x="6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2" name="Google Shape;2542;p68"/>
            <p:cNvSpPr/>
            <p:nvPr/>
          </p:nvSpPr>
          <p:spPr>
            <a:xfrm>
              <a:off x="1234675" y="2115325"/>
              <a:ext cx="26250" cy="54225"/>
            </a:xfrm>
            <a:custGeom>
              <a:avLst/>
              <a:gdLst/>
              <a:ahLst/>
              <a:cxnLst/>
              <a:rect l="l" t="t" r="r" b="b"/>
              <a:pathLst>
                <a:path w="1050" h="2169" extrusionOk="0">
                  <a:moveTo>
                    <a:pt x="979" y="0"/>
                  </a:moveTo>
                  <a:cubicBezTo>
                    <a:pt x="595" y="245"/>
                    <a:pt x="280" y="595"/>
                    <a:pt x="140" y="979"/>
                  </a:cubicBezTo>
                  <a:cubicBezTo>
                    <a:pt x="35" y="1224"/>
                    <a:pt x="0" y="1469"/>
                    <a:pt x="0" y="1749"/>
                  </a:cubicBezTo>
                  <a:cubicBezTo>
                    <a:pt x="0" y="1818"/>
                    <a:pt x="0" y="1853"/>
                    <a:pt x="0" y="1888"/>
                  </a:cubicBezTo>
                  <a:cubicBezTo>
                    <a:pt x="70" y="1993"/>
                    <a:pt x="105" y="2063"/>
                    <a:pt x="175" y="2168"/>
                  </a:cubicBezTo>
                  <a:cubicBezTo>
                    <a:pt x="175" y="2168"/>
                    <a:pt x="210" y="2133"/>
                    <a:pt x="210" y="2133"/>
                  </a:cubicBezTo>
                  <a:cubicBezTo>
                    <a:pt x="385" y="1679"/>
                    <a:pt x="630" y="1259"/>
                    <a:pt x="1014" y="944"/>
                  </a:cubicBezTo>
                  <a:cubicBezTo>
                    <a:pt x="1049" y="804"/>
                    <a:pt x="1049" y="665"/>
                    <a:pt x="1049" y="490"/>
                  </a:cubicBezTo>
                  <a:cubicBezTo>
                    <a:pt x="1049" y="350"/>
                    <a:pt x="1014" y="175"/>
                    <a:pt x="9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3" name="Google Shape;2543;p68"/>
            <p:cNvSpPr/>
            <p:nvPr/>
          </p:nvSpPr>
          <p:spPr>
            <a:xfrm>
              <a:off x="1234675" y="2047125"/>
              <a:ext cx="42850" cy="38500"/>
            </a:xfrm>
            <a:custGeom>
              <a:avLst/>
              <a:gdLst/>
              <a:ahLst/>
              <a:cxnLst/>
              <a:rect l="l" t="t" r="r" b="b"/>
              <a:pathLst>
                <a:path w="1714" h="1540" extrusionOk="0">
                  <a:moveTo>
                    <a:pt x="1714" y="1"/>
                  </a:moveTo>
                  <a:lnTo>
                    <a:pt x="1714" y="1"/>
                  </a:lnTo>
                  <a:cubicBezTo>
                    <a:pt x="1259" y="36"/>
                    <a:pt x="840" y="176"/>
                    <a:pt x="525" y="455"/>
                  </a:cubicBezTo>
                  <a:cubicBezTo>
                    <a:pt x="280" y="665"/>
                    <a:pt x="105" y="945"/>
                    <a:pt x="0" y="1260"/>
                  </a:cubicBezTo>
                  <a:cubicBezTo>
                    <a:pt x="0" y="1365"/>
                    <a:pt x="0" y="1469"/>
                    <a:pt x="0" y="1539"/>
                  </a:cubicBezTo>
                  <a:lnTo>
                    <a:pt x="70" y="1539"/>
                  </a:lnTo>
                  <a:cubicBezTo>
                    <a:pt x="385" y="1225"/>
                    <a:pt x="805" y="980"/>
                    <a:pt x="1294" y="840"/>
                  </a:cubicBezTo>
                  <a:cubicBezTo>
                    <a:pt x="1469" y="595"/>
                    <a:pt x="1609" y="316"/>
                    <a:pt x="17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4" name="Google Shape;2544;p68"/>
            <p:cNvSpPr/>
            <p:nvPr/>
          </p:nvSpPr>
          <p:spPr>
            <a:xfrm>
              <a:off x="1229425" y="2079475"/>
              <a:ext cx="35000" cy="48975"/>
            </a:xfrm>
            <a:custGeom>
              <a:avLst/>
              <a:gdLst/>
              <a:ahLst/>
              <a:cxnLst/>
              <a:rect l="l" t="t" r="r" b="b"/>
              <a:pathLst>
                <a:path w="1400" h="1959" extrusionOk="0">
                  <a:moveTo>
                    <a:pt x="1399" y="1"/>
                  </a:moveTo>
                  <a:lnTo>
                    <a:pt x="1399" y="1"/>
                  </a:lnTo>
                  <a:cubicBezTo>
                    <a:pt x="980" y="175"/>
                    <a:pt x="595" y="420"/>
                    <a:pt x="350" y="770"/>
                  </a:cubicBezTo>
                  <a:cubicBezTo>
                    <a:pt x="175" y="1015"/>
                    <a:pt x="70" y="1294"/>
                    <a:pt x="1" y="1609"/>
                  </a:cubicBezTo>
                  <a:cubicBezTo>
                    <a:pt x="36" y="1714"/>
                    <a:pt x="70" y="1819"/>
                    <a:pt x="105" y="1959"/>
                  </a:cubicBezTo>
                  <a:cubicBezTo>
                    <a:pt x="105" y="1924"/>
                    <a:pt x="140" y="1924"/>
                    <a:pt x="175" y="1924"/>
                  </a:cubicBezTo>
                  <a:cubicBezTo>
                    <a:pt x="385" y="1504"/>
                    <a:pt x="770" y="1189"/>
                    <a:pt x="1189" y="945"/>
                  </a:cubicBezTo>
                  <a:cubicBezTo>
                    <a:pt x="1329" y="665"/>
                    <a:pt x="1399" y="350"/>
                    <a:pt x="13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5" name="Google Shape;2545;p68"/>
            <p:cNvSpPr/>
            <p:nvPr/>
          </p:nvSpPr>
          <p:spPr>
            <a:xfrm>
              <a:off x="1194450" y="2145925"/>
              <a:ext cx="41125" cy="46350"/>
            </a:xfrm>
            <a:custGeom>
              <a:avLst/>
              <a:gdLst/>
              <a:ahLst/>
              <a:cxnLst/>
              <a:rect l="l" t="t" r="r" b="b"/>
              <a:pathLst>
                <a:path w="1645" h="1854" extrusionOk="0">
                  <a:moveTo>
                    <a:pt x="1" y="0"/>
                  </a:moveTo>
                  <a:cubicBezTo>
                    <a:pt x="71" y="490"/>
                    <a:pt x="211" y="909"/>
                    <a:pt x="490" y="1259"/>
                  </a:cubicBezTo>
                  <a:cubicBezTo>
                    <a:pt x="630" y="1434"/>
                    <a:pt x="805" y="1539"/>
                    <a:pt x="1015" y="1643"/>
                  </a:cubicBezTo>
                  <a:cubicBezTo>
                    <a:pt x="1225" y="1713"/>
                    <a:pt x="1435" y="1783"/>
                    <a:pt x="1644" y="1853"/>
                  </a:cubicBezTo>
                  <a:cubicBezTo>
                    <a:pt x="1574" y="1434"/>
                    <a:pt x="1435" y="1014"/>
                    <a:pt x="1155" y="699"/>
                  </a:cubicBezTo>
                  <a:cubicBezTo>
                    <a:pt x="875" y="350"/>
                    <a:pt x="455" y="14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6" name="Google Shape;2546;p68"/>
            <p:cNvSpPr/>
            <p:nvPr/>
          </p:nvSpPr>
          <p:spPr>
            <a:xfrm>
              <a:off x="1206700" y="2195750"/>
              <a:ext cx="50725" cy="35850"/>
            </a:xfrm>
            <a:custGeom>
              <a:avLst/>
              <a:gdLst/>
              <a:ahLst/>
              <a:cxnLst/>
              <a:rect l="l" t="t" r="r" b="b"/>
              <a:pathLst>
                <a:path w="2029" h="1434" extrusionOk="0">
                  <a:moveTo>
                    <a:pt x="0" y="0"/>
                  </a:moveTo>
                  <a:cubicBezTo>
                    <a:pt x="140" y="455"/>
                    <a:pt x="385" y="839"/>
                    <a:pt x="770" y="1084"/>
                  </a:cubicBezTo>
                  <a:cubicBezTo>
                    <a:pt x="945" y="1224"/>
                    <a:pt x="1119" y="1329"/>
                    <a:pt x="1329" y="1364"/>
                  </a:cubicBezTo>
                  <a:cubicBezTo>
                    <a:pt x="1574" y="1364"/>
                    <a:pt x="1784" y="1399"/>
                    <a:pt x="2028" y="1434"/>
                  </a:cubicBezTo>
                  <a:cubicBezTo>
                    <a:pt x="1854" y="1014"/>
                    <a:pt x="1609" y="665"/>
                    <a:pt x="1259" y="420"/>
                  </a:cubicBezTo>
                  <a:lnTo>
                    <a:pt x="1259" y="385"/>
                  </a:lnTo>
                  <a:cubicBezTo>
                    <a:pt x="910" y="140"/>
                    <a:pt x="455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7" name="Google Shape;2547;p68"/>
            <p:cNvSpPr/>
            <p:nvPr/>
          </p:nvSpPr>
          <p:spPr>
            <a:xfrm>
              <a:off x="1230300" y="2240100"/>
              <a:ext cx="57725" cy="26475"/>
            </a:xfrm>
            <a:custGeom>
              <a:avLst/>
              <a:gdLst/>
              <a:ahLst/>
              <a:cxnLst/>
              <a:rect l="l" t="t" r="r" b="b"/>
              <a:pathLst>
                <a:path w="2309" h="1059" extrusionOk="0">
                  <a:moveTo>
                    <a:pt x="527" y="1"/>
                  </a:moveTo>
                  <a:cubicBezTo>
                    <a:pt x="353" y="1"/>
                    <a:pt x="177" y="17"/>
                    <a:pt x="1" y="44"/>
                  </a:cubicBezTo>
                  <a:cubicBezTo>
                    <a:pt x="280" y="464"/>
                    <a:pt x="595" y="779"/>
                    <a:pt x="1015" y="919"/>
                  </a:cubicBezTo>
                  <a:cubicBezTo>
                    <a:pt x="1189" y="1023"/>
                    <a:pt x="1399" y="1058"/>
                    <a:pt x="1644" y="1058"/>
                  </a:cubicBezTo>
                  <a:cubicBezTo>
                    <a:pt x="1854" y="1023"/>
                    <a:pt x="2064" y="989"/>
                    <a:pt x="2308" y="989"/>
                  </a:cubicBezTo>
                  <a:cubicBezTo>
                    <a:pt x="2029" y="604"/>
                    <a:pt x="1714" y="289"/>
                    <a:pt x="1329" y="149"/>
                  </a:cubicBezTo>
                  <a:cubicBezTo>
                    <a:pt x="1072" y="42"/>
                    <a:pt x="802" y="1"/>
                    <a:pt x="5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8" name="Google Shape;2548;p68"/>
            <p:cNvSpPr/>
            <p:nvPr/>
          </p:nvSpPr>
          <p:spPr>
            <a:xfrm>
              <a:off x="1263525" y="2273875"/>
              <a:ext cx="62950" cy="22950"/>
            </a:xfrm>
            <a:custGeom>
              <a:avLst/>
              <a:gdLst/>
              <a:ahLst/>
              <a:cxnLst/>
              <a:rect l="l" t="t" r="r" b="b"/>
              <a:pathLst>
                <a:path w="2518" h="918" extrusionOk="0">
                  <a:moveTo>
                    <a:pt x="1045" y="1"/>
                  </a:moveTo>
                  <a:cubicBezTo>
                    <a:pt x="686" y="1"/>
                    <a:pt x="332" y="101"/>
                    <a:pt x="0" y="267"/>
                  </a:cubicBezTo>
                  <a:cubicBezTo>
                    <a:pt x="350" y="582"/>
                    <a:pt x="735" y="826"/>
                    <a:pt x="1189" y="896"/>
                  </a:cubicBezTo>
                  <a:cubicBezTo>
                    <a:pt x="1277" y="911"/>
                    <a:pt x="1366" y="918"/>
                    <a:pt x="1456" y="918"/>
                  </a:cubicBezTo>
                  <a:cubicBezTo>
                    <a:pt x="1798" y="918"/>
                    <a:pt x="2158" y="818"/>
                    <a:pt x="2518" y="652"/>
                  </a:cubicBezTo>
                  <a:cubicBezTo>
                    <a:pt x="2168" y="337"/>
                    <a:pt x="1749" y="92"/>
                    <a:pt x="1329" y="22"/>
                  </a:cubicBezTo>
                  <a:cubicBezTo>
                    <a:pt x="1234" y="8"/>
                    <a:pt x="1139" y="1"/>
                    <a:pt x="10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9" name="Google Shape;2549;p68"/>
            <p:cNvSpPr/>
            <p:nvPr/>
          </p:nvSpPr>
          <p:spPr>
            <a:xfrm>
              <a:off x="1317725" y="2240325"/>
              <a:ext cx="34100" cy="51600"/>
            </a:xfrm>
            <a:custGeom>
              <a:avLst/>
              <a:gdLst/>
              <a:ahLst/>
              <a:cxnLst/>
              <a:rect l="l" t="t" r="r" b="b"/>
              <a:pathLst>
                <a:path w="1364" h="2064" extrusionOk="0">
                  <a:moveTo>
                    <a:pt x="0" y="0"/>
                  </a:moveTo>
                  <a:cubicBezTo>
                    <a:pt x="0" y="35"/>
                    <a:pt x="0" y="70"/>
                    <a:pt x="0" y="105"/>
                  </a:cubicBezTo>
                  <a:cubicBezTo>
                    <a:pt x="0" y="525"/>
                    <a:pt x="105" y="910"/>
                    <a:pt x="315" y="1224"/>
                  </a:cubicBezTo>
                  <a:cubicBezTo>
                    <a:pt x="560" y="1609"/>
                    <a:pt x="909" y="1889"/>
                    <a:pt x="1329" y="2063"/>
                  </a:cubicBezTo>
                  <a:cubicBezTo>
                    <a:pt x="1329" y="2029"/>
                    <a:pt x="1364" y="1994"/>
                    <a:pt x="1364" y="1959"/>
                  </a:cubicBezTo>
                  <a:cubicBezTo>
                    <a:pt x="1364" y="1539"/>
                    <a:pt x="1224" y="1154"/>
                    <a:pt x="1014" y="805"/>
                  </a:cubicBezTo>
                  <a:cubicBezTo>
                    <a:pt x="804" y="420"/>
                    <a:pt x="420" y="17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0" name="Google Shape;2550;p68"/>
            <p:cNvSpPr/>
            <p:nvPr/>
          </p:nvSpPr>
          <p:spPr>
            <a:xfrm>
              <a:off x="1299350" y="1941350"/>
              <a:ext cx="48125" cy="36750"/>
            </a:xfrm>
            <a:custGeom>
              <a:avLst/>
              <a:gdLst/>
              <a:ahLst/>
              <a:cxnLst/>
              <a:rect l="l" t="t" r="r" b="b"/>
              <a:pathLst>
                <a:path w="1925" h="1470" extrusionOk="0">
                  <a:moveTo>
                    <a:pt x="1924" y="1"/>
                  </a:moveTo>
                  <a:cubicBezTo>
                    <a:pt x="1435" y="1"/>
                    <a:pt x="1015" y="141"/>
                    <a:pt x="630" y="385"/>
                  </a:cubicBezTo>
                  <a:cubicBezTo>
                    <a:pt x="595" y="420"/>
                    <a:pt x="560" y="455"/>
                    <a:pt x="490" y="525"/>
                  </a:cubicBezTo>
                  <a:cubicBezTo>
                    <a:pt x="455" y="700"/>
                    <a:pt x="386" y="840"/>
                    <a:pt x="316" y="1015"/>
                  </a:cubicBezTo>
                  <a:cubicBezTo>
                    <a:pt x="246" y="1190"/>
                    <a:pt x="106" y="1330"/>
                    <a:pt x="1" y="1469"/>
                  </a:cubicBezTo>
                  <a:cubicBezTo>
                    <a:pt x="420" y="1469"/>
                    <a:pt x="805" y="1330"/>
                    <a:pt x="1120" y="1085"/>
                  </a:cubicBezTo>
                  <a:cubicBezTo>
                    <a:pt x="1504" y="840"/>
                    <a:pt x="1749" y="455"/>
                    <a:pt x="19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1" name="Google Shape;2551;p68"/>
            <p:cNvSpPr/>
            <p:nvPr/>
          </p:nvSpPr>
          <p:spPr>
            <a:xfrm>
              <a:off x="1274000" y="1929125"/>
              <a:ext cx="29750" cy="55975"/>
            </a:xfrm>
            <a:custGeom>
              <a:avLst/>
              <a:gdLst/>
              <a:ahLst/>
              <a:cxnLst/>
              <a:rect l="l" t="t" r="r" b="b"/>
              <a:pathLst>
                <a:path w="1190" h="2239" extrusionOk="0">
                  <a:moveTo>
                    <a:pt x="1155" y="0"/>
                  </a:moveTo>
                  <a:cubicBezTo>
                    <a:pt x="735" y="245"/>
                    <a:pt x="420" y="525"/>
                    <a:pt x="211" y="944"/>
                  </a:cubicBezTo>
                  <a:cubicBezTo>
                    <a:pt x="106" y="1119"/>
                    <a:pt x="36" y="1329"/>
                    <a:pt x="1" y="1539"/>
                  </a:cubicBezTo>
                  <a:cubicBezTo>
                    <a:pt x="71" y="1749"/>
                    <a:pt x="106" y="1993"/>
                    <a:pt x="71" y="2238"/>
                  </a:cubicBezTo>
                  <a:cubicBezTo>
                    <a:pt x="455" y="2028"/>
                    <a:pt x="805" y="1714"/>
                    <a:pt x="980" y="1329"/>
                  </a:cubicBezTo>
                  <a:cubicBezTo>
                    <a:pt x="1120" y="1049"/>
                    <a:pt x="1190" y="700"/>
                    <a:pt x="1190" y="350"/>
                  </a:cubicBezTo>
                  <a:cubicBezTo>
                    <a:pt x="1190" y="245"/>
                    <a:pt x="1190" y="140"/>
                    <a:pt x="1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2" name="Google Shape;2552;p68"/>
            <p:cNvSpPr/>
            <p:nvPr/>
          </p:nvSpPr>
          <p:spPr>
            <a:xfrm>
              <a:off x="1268775" y="1989650"/>
              <a:ext cx="55950" cy="20800"/>
            </a:xfrm>
            <a:custGeom>
              <a:avLst/>
              <a:gdLst/>
              <a:ahLst/>
              <a:cxnLst/>
              <a:rect l="l" t="t" r="r" b="b"/>
              <a:pathLst>
                <a:path w="2238" h="832" extrusionOk="0">
                  <a:moveTo>
                    <a:pt x="1453" y="1"/>
                  </a:moveTo>
                  <a:cubicBezTo>
                    <a:pt x="1281" y="1"/>
                    <a:pt x="1110" y="21"/>
                    <a:pt x="944" y="62"/>
                  </a:cubicBezTo>
                  <a:cubicBezTo>
                    <a:pt x="664" y="132"/>
                    <a:pt x="385" y="307"/>
                    <a:pt x="140" y="516"/>
                  </a:cubicBezTo>
                  <a:cubicBezTo>
                    <a:pt x="105" y="621"/>
                    <a:pt x="70" y="726"/>
                    <a:pt x="0" y="796"/>
                  </a:cubicBezTo>
                  <a:cubicBezTo>
                    <a:pt x="35" y="796"/>
                    <a:pt x="35" y="831"/>
                    <a:pt x="70" y="831"/>
                  </a:cubicBezTo>
                  <a:cubicBezTo>
                    <a:pt x="348" y="724"/>
                    <a:pt x="640" y="683"/>
                    <a:pt x="937" y="683"/>
                  </a:cubicBezTo>
                  <a:cubicBezTo>
                    <a:pt x="1124" y="683"/>
                    <a:pt x="1314" y="699"/>
                    <a:pt x="1504" y="726"/>
                  </a:cubicBezTo>
                  <a:cubicBezTo>
                    <a:pt x="1783" y="621"/>
                    <a:pt x="2028" y="412"/>
                    <a:pt x="2238" y="132"/>
                  </a:cubicBezTo>
                  <a:cubicBezTo>
                    <a:pt x="1984" y="47"/>
                    <a:pt x="1717" y="1"/>
                    <a:pt x="14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3" name="Google Shape;2553;p68"/>
            <p:cNvSpPr/>
            <p:nvPr/>
          </p:nvSpPr>
          <p:spPr>
            <a:xfrm>
              <a:off x="1242550" y="1959725"/>
              <a:ext cx="23625" cy="60325"/>
            </a:xfrm>
            <a:custGeom>
              <a:avLst/>
              <a:gdLst/>
              <a:ahLst/>
              <a:cxnLst/>
              <a:rect l="l" t="t" r="r" b="b"/>
              <a:pathLst>
                <a:path w="945" h="2413" extrusionOk="0">
                  <a:moveTo>
                    <a:pt x="769" y="0"/>
                  </a:moveTo>
                  <a:cubicBezTo>
                    <a:pt x="420" y="315"/>
                    <a:pt x="175" y="699"/>
                    <a:pt x="70" y="1119"/>
                  </a:cubicBezTo>
                  <a:cubicBezTo>
                    <a:pt x="35" y="1294"/>
                    <a:pt x="0" y="1434"/>
                    <a:pt x="0" y="1609"/>
                  </a:cubicBezTo>
                  <a:cubicBezTo>
                    <a:pt x="0" y="1644"/>
                    <a:pt x="0" y="1713"/>
                    <a:pt x="0" y="1748"/>
                  </a:cubicBezTo>
                  <a:cubicBezTo>
                    <a:pt x="105" y="1958"/>
                    <a:pt x="210" y="2203"/>
                    <a:pt x="245" y="2413"/>
                  </a:cubicBezTo>
                  <a:cubicBezTo>
                    <a:pt x="560" y="2098"/>
                    <a:pt x="804" y="1748"/>
                    <a:pt x="909" y="1329"/>
                  </a:cubicBezTo>
                  <a:cubicBezTo>
                    <a:pt x="944" y="1189"/>
                    <a:pt x="944" y="1014"/>
                    <a:pt x="944" y="874"/>
                  </a:cubicBezTo>
                  <a:cubicBezTo>
                    <a:pt x="944" y="560"/>
                    <a:pt x="874" y="280"/>
                    <a:pt x="7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4" name="Google Shape;2554;p68"/>
            <p:cNvSpPr/>
            <p:nvPr/>
          </p:nvSpPr>
          <p:spPr>
            <a:xfrm>
              <a:off x="1218050" y="1999050"/>
              <a:ext cx="21900" cy="62100"/>
            </a:xfrm>
            <a:custGeom>
              <a:avLst/>
              <a:gdLst/>
              <a:ahLst/>
              <a:cxnLst/>
              <a:rect l="l" t="t" r="r" b="b"/>
              <a:pathLst>
                <a:path w="876" h="2484" extrusionOk="0">
                  <a:moveTo>
                    <a:pt x="421" y="1"/>
                  </a:moveTo>
                  <a:cubicBezTo>
                    <a:pt x="176" y="385"/>
                    <a:pt x="1" y="805"/>
                    <a:pt x="1" y="1259"/>
                  </a:cubicBezTo>
                  <a:lnTo>
                    <a:pt x="1" y="1294"/>
                  </a:lnTo>
                  <a:cubicBezTo>
                    <a:pt x="1" y="1504"/>
                    <a:pt x="36" y="1679"/>
                    <a:pt x="106" y="1889"/>
                  </a:cubicBezTo>
                  <a:cubicBezTo>
                    <a:pt x="246" y="2064"/>
                    <a:pt x="386" y="2273"/>
                    <a:pt x="456" y="2483"/>
                  </a:cubicBezTo>
                  <a:cubicBezTo>
                    <a:pt x="700" y="2099"/>
                    <a:pt x="875" y="1714"/>
                    <a:pt x="875" y="1294"/>
                  </a:cubicBezTo>
                  <a:lnTo>
                    <a:pt x="875" y="1259"/>
                  </a:lnTo>
                  <a:cubicBezTo>
                    <a:pt x="875" y="805"/>
                    <a:pt x="700" y="420"/>
                    <a:pt x="4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5" name="Google Shape;2555;p68"/>
            <p:cNvSpPr/>
            <p:nvPr/>
          </p:nvSpPr>
          <p:spPr>
            <a:xfrm>
              <a:off x="1201450" y="2044500"/>
              <a:ext cx="23625" cy="61225"/>
            </a:xfrm>
            <a:custGeom>
              <a:avLst/>
              <a:gdLst/>
              <a:ahLst/>
              <a:cxnLst/>
              <a:rect l="l" t="t" r="r" b="b"/>
              <a:pathLst>
                <a:path w="945" h="2449" extrusionOk="0">
                  <a:moveTo>
                    <a:pt x="175" y="1"/>
                  </a:moveTo>
                  <a:cubicBezTo>
                    <a:pt x="71" y="281"/>
                    <a:pt x="1" y="595"/>
                    <a:pt x="1" y="875"/>
                  </a:cubicBezTo>
                  <a:cubicBezTo>
                    <a:pt x="1" y="1015"/>
                    <a:pt x="1" y="1190"/>
                    <a:pt x="36" y="1365"/>
                  </a:cubicBezTo>
                  <a:cubicBezTo>
                    <a:pt x="105" y="1574"/>
                    <a:pt x="210" y="1749"/>
                    <a:pt x="315" y="1924"/>
                  </a:cubicBezTo>
                  <a:cubicBezTo>
                    <a:pt x="490" y="2064"/>
                    <a:pt x="665" y="2239"/>
                    <a:pt x="805" y="2449"/>
                  </a:cubicBezTo>
                  <a:cubicBezTo>
                    <a:pt x="910" y="2169"/>
                    <a:pt x="945" y="1924"/>
                    <a:pt x="945" y="1644"/>
                  </a:cubicBezTo>
                  <a:cubicBezTo>
                    <a:pt x="945" y="1470"/>
                    <a:pt x="945" y="1295"/>
                    <a:pt x="910" y="1155"/>
                  </a:cubicBezTo>
                  <a:cubicBezTo>
                    <a:pt x="805" y="700"/>
                    <a:pt x="525" y="351"/>
                    <a:pt x="1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6" name="Google Shape;2556;p68"/>
            <p:cNvSpPr/>
            <p:nvPr/>
          </p:nvSpPr>
          <p:spPr>
            <a:xfrm>
              <a:off x="1192700" y="2095200"/>
              <a:ext cx="31500" cy="54225"/>
            </a:xfrm>
            <a:custGeom>
              <a:avLst/>
              <a:gdLst/>
              <a:ahLst/>
              <a:cxnLst/>
              <a:rect l="l" t="t" r="r" b="b"/>
              <a:pathLst>
                <a:path w="1260" h="2169" extrusionOk="0">
                  <a:moveTo>
                    <a:pt x="36" y="1"/>
                  </a:moveTo>
                  <a:cubicBezTo>
                    <a:pt x="36" y="106"/>
                    <a:pt x="1" y="211"/>
                    <a:pt x="1" y="316"/>
                  </a:cubicBezTo>
                  <a:cubicBezTo>
                    <a:pt x="1" y="665"/>
                    <a:pt x="106" y="1015"/>
                    <a:pt x="246" y="1330"/>
                  </a:cubicBezTo>
                  <a:cubicBezTo>
                    <a:pt x="351" y="1505"/>
                    <a:pt x="490" y="1679"/>
                    <a:pt x="630" y="1819"/>
                  </a:cubicBezTo>
                  <a:cubicBezTo>
                    <a:pt x="840" y="1924"/>
                    <a:pt x="1050" y="2029"/>
                    <a:pt x="1225" y="2169"/>
                  </a:cubicBezTo>
                  <a:cubicBezTo>
                    <a:pt x="1260" y="2099"/>
                    <a:pt x="1260" y="2029"/>
                    <a:pt x="1260" y="1924"/>
                  </a:cubicBezTo>
                  <a:cubicBezTo>
                    <a:pt x="1260" y="1574"/>
                    <a:pt x="1190" y="1225"/>
                    <a:pt x="1015" y="910"/>
                  </a:cubicBezTo>
                  <a:cubicBezTo>
                    <a:pt x="805" y="525"/>
                    <a:pt x="455" y="21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7" name="Google Shape;2557;p68"/>
            <p:cNvSpPr/>
            <p:nvPr/>
          </p:nvSpPr>
          <p:spPr>
            <a:xfrm>
              <a:off x="1339575" y="1892400"/>
              <a:ext cx="142500" cy="451975"/>
            </a:xfrm>
            <a:custGeom>
              <a:avLst/>
              <a:gdLst/>
              <a:ahLst/>
              <a:cxnLst/>
              <a:rect l="l" t="t" r="r" b="b"/>
              <a:pathLst>
                <a:path w="5700" h="18079" extrusionOk="0">
                  <a:moveTo>
                    <a:pt x="2868" y="1085"/>
                  </a:moveTo>
                  <a:cubicBezTo>
                    <a:pt x="3322" y="2204"/>
                    <a:pt x="3392" y="3357"/>
                    <a:pt x="3392" y="4337"/>
                  </a:cubicBezTo>
                  <a:lnTo>
                    <a:pt x="3392" y="12449"/>
                  </a:lnTo>
                  <a:lnTo>
                    <a:pt x="2868" y="12449"/>
                  </a:lnTo>
                  <a:lnTo>
                    <a:pt x="2868" y="1085"/>
                  </a:lnTo>
                  <a:close/>
                  <a:moveTo>
                    <a:pt x="2868" y="1"/>
                  </a:moveTo>
                  <a:lnTo>
                    <a:pt x="2693" y="385"/>
                  </a:lnTo>
                  <a:cubicBezTo>
                    <a:pt x="2028" y="1749"/>
                    <a:pt x="1924" y="3148"/>
                    <a:pt x="1924" y="4337"/>
                  </a:cubicBezTo>
                  <a:lnTo>
                    <a:pt x="1924" y="12938"/>
                  </a:lnTo>
                  <a:lnTo>
                    <a:pt x="1259" y="12938"/>
                  </a:lnTo>
                  <a:cubicBezTo>
                    <a:pt x="1084" y="12938"/>
                    <a:pt x="1084" y="12868"/>
                    <a:pt x="1154" y="12764"/>
                  </a:cubicBezTo>
                  <a:cubicBezTo>
                    <a:pt x="1154" y="12729"/>
                    <a:pt x="1189" y="12659"/>
                    <a:pt x="1189" y="12554"/>
                  </a:cubicBezTo>
                  <a:cubicBezTo>
                    <a:pt x="1189" y="12274"/>
                    <a:pt x="979" y="12064"/>
                    <a:pt x="700" y="12064"/>
                  </a:cubicBezTo>
                  <a:cubicBezTo>
                    <a:pt x="420" y="12064"/>
                    <a:pt x="175" y="12309"/>
                    <a:pt x="175" y="12589"/>
                  </a:cubicBezTo>
                  <a:cubicBezTo>
                    <a:pt x="175" y="12938"/>
                    <a:pt x="455" y="13288"/>
                    <a:pt x="1084" y="13288"/>
                  </a:cubicBezTo>
                  <a:lnTo>
                    <a:pt x="2203" y="13288"/>
                  </a:lnTo>
                  <a:cubicBezTo>
                    <a:pt x="2028" y="13743"/>
                    <a:pt x="1924" y="14302"/>
                    <a:pt x="1924" y="14931"/>
                  </a:cubicBezTo>
                  <a:cubicBezTo>
                    <a:pt x="1924" y="15736"/>
                    <a:pt x="2098" y="16470"/>
                    <a:pt x="2343" y="16890"/>
                  </a:cubicBezTo>
                  <a:cubicBezTo>
                    <a:pt x="1469" y="16750"/>
                    <a:pt x="805" y="16575"/>
                    <a:pt x="210" y="16225"/>
                  </a:cubicBezTo>
                  <a:lnTo>
                    <a:pt x="175" y="16190"/>
                  </a:lnTo>
                  <a:lnTo>
                    <a:pt x="0" y="16575"/>
                  </a:lnTo>
                  <a:lnTo>
                    <a:pt x="35" y="16575"/>
                  </a:lnTo>
                  <a:cubicBezTo>
                    <a:pt x="560" y="16890"/>
                    <a:pt x="1084" y="16995"/>
                    <a:pt x="1714" y="17134"/>
                  </a:cubicBezTo>
                  <a:cubicBezTo>
                    <a:pt x="1714" y="17134"/>
                    <a:pt x="2203" y="17239"/>
                    <a:pt x="2518" y="17309"/>
                  </a:cubicBezTo>
                  <a:cubicBezTo>
                    <a:pt x="2448" y="17379"/>
                    <a:pt x="2378" y="17519"/>
                    <a:pt x="2378" y="17659"/>
                  </a:cubicBezTo>
                  <a:cubicBezTo>
                    <a:pt x="2378" y="17904"/>
                    <a:pt x="2588" y="18079"/>
                    <a:pt x="2868" y="18079"/>
                  </a:cubicBezTo>
                  <a:cubicBezTo>
                    <a:pt x="3112" y="18079"/>
                    <a:pt x="3322" y="17904"/>
                    <a:pt x="3322" y="17659"/>
                  </a:cubicBezTo>
                  <a:cubicBezTo>
                    <a:pt x="3322" y="17519"/>
                    <a:pt x="3287" y="17379"/>
                    <a:pt x="3182" y="17309"/>
                  </a:cubicBezTo>
                  <a:cubicBezTo>
                    <a:pt x="3532" y="17239"/>
                    <a:pt x="3987" y="17169"/>
                    <a:pt x="3987" y="17169"/>
                  </a:cubicBezTo>
                  <a:cubicBezTo>
                    <a:pt x="4616" y="16995"/>
                    <a:pt x="5141" y="16890"/>
                    <a:pt x="5665" y="16575"/>
                  </a:cubicBezTo>
                  <a:lnTo>
                    <a:pt x="5700" y="16575"/>
                  </a:lnTo>
                  <a:lnTo>
                    <a:pt x="5560" y="16190"/>
                  </a:lnTo>
                  <a:lnTo>
                    <a:pt x="5490" y="16225"/>
                  </a:lnTo>
                  <a:cubicBezTo>
                    <a:pt x="4931" y="16540"/>
                    <a:pt x="4266" y="16750"/>
                    <a:pt x="3427" y="16890"/>
                  </a:cubicBezTo>
                  <a:cubicBezTo>
                    <a:pt x="3672" y="16470"/>
                    <a:pt x="3812" y="15736"/>
                    <a:pt x="3812" y="14931"/>
                  </a:cubicBezTo>
                  <a:cubicBezTo>
                    <a:pt x="3812" y="14302"/>
                    <a:pt x="3742" y="13743"/>
                    <a:pt x="3567" y="13288"/>
                  </a:cubicBezTo>
                  <a:lnTo>
                    <a:pt x="4686" y="13288"/>
                  </a:lnTo>
                  <a:cubicBezTo>
                    <a:pt x="5315" y="13288"/>
                    <a:pt x="5595" y="12938"/>
                    <a:pt x="5595" y="12589"/>
                  </a:cubicBezTo>
                  <a:cubicBezTo>
                    <a:pt x="5595" y="12309"/>
                    <a:pt x="5350" y="12064"/>
                    <a:pt x="5071" y="12064"/>
                  </a:cubicBezTo>
                  <a:cubicBezTo>
                    <a:pt x="4791" y="12064"/>
                    <a:pt x="4581" y="12274"/>
                    <a:pt x="4581" y="12554"/>
                  </a:cubicBezTo>
                  <a:cubicBezTo>
                    <a:pt x="4581" y="12659"/>
                    <a:pt x="4581" y="12729"/>
                    <a:pt x="4616" y="12764"/>
                  </a:cubicBezTo>
                  <a:cubicBezTo>
                    <a:pt x="4651" y="12868"/>
                    <a:pt x="4686" y="12938"/>
                    <a:pt x="4511" y="12938"/>
                  </a:cubicBezTo>
                  <a:lnTo>
                    <a:pt x="3847" y="12938"/>
                  </a:lnTo>
                  <a:lnTo>
                    <a:pt x="3847" y="4337"/>
                  </a:lnTo>
                  <a:cubicBezTo>
                    <a:pt x="3847" y="3148"/>
                    <a:pt x="3742" y="1784"/>
                    <a:pt x="3077" y="385"/>
                  </a:cubicBezTo>
                  <a:lnTo>
                    <a:pt x="286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3" name="Google Shape;2478;p68">
            <a:extLst>
              <a:ext uri="{FF2B5EF4-FFF2-40B4-BE49-F238E27FC236}">
                <a16:creationId xmlns:a16="http://schemas.microsoft.com/office/drawing/2014/main" id="{441C3DD5-2B1D-4DEC-A83B-DF6F79F5EE7F}"/>
              </a:ext>
            </a:extLst>
          </p:cNvPr>
          <p:cNvSpPr txBox="1">
            <a:spLocks/>
          </p:cNvSpPr>
          <p:nvPr/>
        </p:nvSpPr>
        <p:spPr>
          <a:xfrm>
            <a:off x="522935" y="5711293"/>
            <a:ext cx="5584641" cy="4605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lvl="0" indent="-2286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 Narrow"/>
              <a:buNone/>
              <a:defRPr sz="1867" kern="1200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685800" lvl="1" indent="-228600" algn="ctr" defTabSz="914400" rtl="0" eaLnBrk="1" latinLnBrk="0" hangingPunct="1">
              <a:lnSpc>
                <a:spcPct val="114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2000" kern="1200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143000" lvl="2" indent="-228600" algn="ctr" defTabSz="914400" rtl="0" eaLnBrk="1" latinLnBrk="0" hangingPunct="1">
              <a:lnSpc>
                <a:spcPct val="114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Narrow"/>
              <a:buNone/>
              <a:defRPr sz="1867" kern="1200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600200" lvl="3" indent="-228600" algn="ctr" defTabSz="914400" rtl="0" eaLnBrk="1" latinLnBrk="0" hangingPunct="1">
              <a:lnSpc>
                <a:spcPct val="114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1600" kern="1200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057400" lvl="4" indent="-228600" algn="ctr" defTabSz="914400" rtl="0" eaLnBrk="1" latinLnBrk="0" hangingPunct="1">
              <a:lnSpc>
                <a:spcPct val="114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1600" kern="1200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514600" lvl="5" indent="-228600" algn="ctr" defTabSz="914400" rtl="0" eaLnBrk="1" latinLnBrk="0" hangingPunct="1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1600" kern="1200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2971800" lvl="6" indent="-228600" algn="ctr" defTabSz="914400" rtl="0" eaLnBrk="1" latinLnBrk="0" hangingPunct="1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1600" kern="1200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429000" lvl="7" indent="-228600" algn="ctr" defTabSz="914400" rtl="0" eaLnBrk="1" latinLnBrk="0" hangingPunct="1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1600" kern="1200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3886200" lvl="8" indent="-228600" algn="ctr" defTabSz="914400" rtl="0" eaLnBrk="1" latinLnBrk="0" hangingPunct="1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 Narrow"/>
              <a:buNone/>
              <a:defRPr sz="1600" kern="1200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/>
            <a:r>
              <a:rPr lang="en-GB" dirty="0"/>
              <a:t>Intranet Preservation at Monash University</a:t>
            </a:r>
          </a:p>
        </p:txBody>
      </p:sp>
      <p:sp>
        <p:nvSpPr>
          <p:cNvPr id="104" name="Google Shape;2558;p68">
            <a:extLst>
              <a:ext uri="{FF2B5EF4-FFF2-40B4-BE49-F238E27FC236}">
                <a16:creationId xmlns:a16="http://schemas.microsoft.com/office/drawing/2014/main" id="{C6A710A6-889C-4952-890A-43664FE87982}"/>
              </a:ext>
            </a:extLst>
          </p:cNvPr>
          <p:cNvSpPr txBox="1">
            <a:spLocks/>
          </p:cNvSpPr>
          <p:nvPr/>
        </p:nvSpPr>
        <p:spPr>
          <a:xfrm>
            <a:off x="522935" y="4197790"/>
            <a:ext cx="5584641" cy="14028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b" anchorCtr="0">
            <a:no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 Narrow"/>
              <a:buNone/>
              <a:defRPr sz="2267" b="1" kern="120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9pPr>
          </a:lstStyle>
          <a:p>
            <a:r>
              <a:rPr lang="en-GB" dirty="0">
                <a:latin typeface="Arial Narrow"/>
                <a:ea typeface="Arial Narrow"/>
                <a:cs typeface="Arial Narrow"/>
                <a:sym typeface="Arial Narrow"/>
              </a:rPr>
              <a:t>A Peek Behind the Firewall</a:t>
            </a:r>
            <a:endParaRPr lang="en-GB" dirty="0"/>
          </a:p>
        </p:txBody>
      </p:sp>
      <p:sp>
        <p:nvSpPr>
          <p:cNvPr id="105" name="Google Shape;2559;p68">
            <a:extLst>
              <a:ext uri="{FF2B5EF4-FFF2-40B4-BE49-F238E27FC236}">
                <a16:creationId xmlns:a16="http://schemas.microsoft.com/office/drawing/2014/main" id="{25C7A036-65F3-4222-86B0-2ED2BE34CBF1}"/>
              </a:ext>
            </a:extLst>
          </p:cNvPr>
          <p:cNvSpPr txBox="1">
            <a:spLocks/>
          </p:cNvSpPr>
          <p:nvPr/>
        </p:nvSpPr>
        <p:spPr>
          <a:xfrm>
            <a:off x="522936" y="6271969"/>
            <a:ext cx="5585634" cy="2121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609585" lvl="0" indent="-304792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None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219170" lvl="1" indent="-406390" algn="l" defTabSz="914400" rtl="0" eaLnBrk="1" latinLnBrk="0" hangingPunct="1">
              <a:lnSpc>
                <a:spcPct val="114000"/>
              </a:lnSpc>
              <a:spcBef>
                <a:spcPts val="2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754" lvl="2" indent="-406390" algn="l" defTabSz="914400" rtl="0" eaLnBrk="1" latinLnBrk="0" hangingPunct="1">
              <a:lnSpc>
                <a:spcPct val="114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­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438339" lvl="3" indent="-406390" algn="l" defTabSz="914400" rtl="0" eaLnBrk="1" latinLnBrk="0" hangingPunct="1">
              <a:lnSpc>
                <a:spcPct val="114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47924" lvl="4" indent="-406390" algn="l" defTabSz="914400" rtl="0" eaLnBrk="1" latinLnBrk="0" hangingPunct="1">
              <a:lnSpc>
                <a:spcPct val="114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657509" lvl="5" indent="-406390" algn="l" defTabSz="914400" rtl="0" eaLnBrk="1" latinLnBrk="0" hangingPunct="1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267093" lvl="6" indent="-406390" algn="l" defTabSz="914400" rtl="0" eaLnBrk="1" latinLnBrk="0" hangingPunct="1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876678" lvl="7" indent="-406390" algn="l" defTabSz="914400" rtl="0" eaLnBrk="1" latinLnBrk="0" hangingPunct="1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486263" lvl="8" indent="-406390" algn="l" defTabSz="914400" rtl="0" eaLnBrk="1" latinLnBrk="0" hangingPunct="1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dk1"/>
              </a:buClr>
              <a:buSzPts val="1100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Date: 06/11/2025  |  Ali Hayes-Brady</a:t>
            </a:r>
            <a:endParaRPr lang="en-GB" sz="186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8" name="Google Shape;3208;p103"/>
          <p:cNvSpPr txBox="1">
            <a:spLocks noGrp="1"/>
          </p:cNvSpPr>
          <p:nvPr>
            <p:ph type="title"/>
          </p:nvPr>
        </p:nvSpPr>
        <p:spPr>
          <a:xfrm>
            <a:off x="892801" y="895534"/>
            <a:ext cx="4703958" cy="166199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pPr>
              <a:buSzPts val="2000"/>
            </a:pPr>
            <a:r>
              <a:rPr lang="en-AU" b="1" dirty="0">
                <a:solidFill>
                  <a:schemeClr val="accent1"/>
                </a:solidFill>
              </a:rPr>
              <a:t>The University Intranet and Why We (Should) Preserve it</a:t>
            </a:r>
            <a:endParaRPr dirty="0">
              <a:solidFill>
                <a:schemeClr val="accent1"/>
              </a:solidFill>
            </a:endParaRPr>
          </a:p>
        </p:txBody>
      </p:sp>
      <p:sp>
        <p:nvSpPr>
          <p:cNvPr id="3209" name="Google Shape;3209;p103"/>
          <p:cNvSpPr/>
          <p:nvPr/>
        </p:nvSpPr>
        <p:spPr>
          <a:xfrm>
            <a:off x="8319078" y="51"/>
            <a:ext cx="3879444" cy="6858091"/>
          </a:xfrm>
          <a:custGeom>
            <a:avLst/>
            <a:gdLst/>
            <a:ahLst/>
            <a:cxnLst/>
            <a:rect l="l" t="t" r="r" b="b"/>
            <a:pathLst>
              <a:path w="117654" h="207989" extrusionOk="0">
                <a:moveTo>
                  <a:pt x="9695" y="1602"/>
                </a:moveTo>
                <a:lnTo>
                  <a:pt x="9695" y="21115"/>
                </a:lnTo>
                <a:lnTo>
                  <a:pt x="7436" y="21115"/>
                </a:lnTo>
                <a:lnTo>
                  <a:pt x="7436" y="12776"/>
                </a:lnTo>
                <a:lnTo>
                  <a:pt x="6778" y="21115"/>
                </a:lnTo>
                <a:lnTo>
                  <a:pt x="4272" y="21115"/>
                </a:lnTo>
                <a:lnTo>
                  <a:pt x="3615" y="12776"/>
                </a:lnTo>
                <a:lnTo>
                  <a:pt x="3615" y="21115"/>
                </a:lnTo>
                <a:lnTo>
                  <a:pt x="1356" y="21115"/>
                </a:lnTo>
                <a:lnTo>
                  <a:pt x="1356" y="1602"/>
                </a:lnTo>
                <a:lnTo>
                  <a:pt x="4971" y="1602"/>
                </a:lnTo>
                <a:lnTo>
                  <a:pt x="5546" y="8216"/>
                </a:lnTo>
                <a:lnTo>
                  <a:pt x="6080" y="1602"/>
                </a:lnTo>
                <a:close/>
                <a:moveTo>
                  <a:pt x="19390" y="1602"/>
                </a:moveTo>
                <a:lnTo>
                  <a:pt x="19390" y="21115"/>
                </a:lnTo>
                <a:lnTo>
                  <a:pt x="17172" y="21115"/>
                </a:lnTo>
                <a:lnTo>
                  <a:pt x="17172" y="12776"/>
                </a:lnTo>
                <a:lnTo>
                  <a:pt x="16473" y="21115"/>
                </a:lnTo>
                <a:lnTo>
                  <a:pt x="13967" y="21115"/>
                </a:lnTo>
                <a:lnTo>
                  <a:pt x="13310" y="12776"/>
                </a:lnTo>
                <a:lnTo>
                  <a:pt x="13310" y="21115"/>
                </a:lnTo>
                <a:lnTo>
                  <a:pt x="11051" y="21115"/>
                </a:lnTo>
                <a:lnTo>
                  <a:pt x="11051" y="1602"/>
                </a:lnTo>
                <a:lnTo>
                  <a:pt x="14707" y="1602"/>
                </a:lnTo>
                <a:lnTo>
                  <a:pt x="15241" y="8216"/>
                </a:lnTo>
                <a:lnTo>
                  <a:pt x="15775" y="1602"/>
                </a:lnTo>
                <a:close/>
                <a:moveTo>
                  <a:pt x="29126" y="1602"/>
                </a:moveTo>
                <a:lnTo>
                  <a:pt x="29126" y="21115"/>
                </a:lnTo>
                <a:lnTo>
                  <a:pt x="26866" y="21115"/>
                </a:lnTo>
                <a:lnTo>
                  <a:pt x="26866" y="12776"/>
                </a:lnTo>
                <a:lnTo>
                  <a:pt x="26168" y="21115"/>
                </a:lnTo>
                <a:lnTo>
                  <a:pt x="23703" y="21115"/>
                </a:lnTo>
                <a:lnTo>
                  <a:pt x="23005" y="12776"/>
                </a:lnTo>
                <a:lnTo>
                  <a:pt x="23005" y="21115"/>
                </a:lnTo>
                <a:lnTo>
                  <a:pt x="20745" y="21115"/>
                </a:lnTo>
                <a:lnTo>
                  <a:pt x="20745" y="1602"/>
                </a:lnTo>
                <a:lnTo>
                  <a:pt x="24402" y="1602"/>
                </a:lnTo>
                <a:lnTo>
                  <a:pt x="24936" y="8216"/>
                </a:lnTo>
                <a:lnTo>
                  <a:pt x="25470" y="1602"/>
                </a:lnTo>
                <a:close/>
                <a:moveTo>
                  <a:pt x="38821" y="1602"/>
                </a:moveTo>
                <a:lnTo>
                  <a:pt x="38821" y="21115"/>
                </a:lnTo>
                <a:lnTo>
                  <a:pt x="36561" y="21115"/>
                </a:lnTo>
                <a:lnTo>
                  <a:pt x="36561" y="12776"/>
                </a:lnTo>
                <a:lnTo>
                  <a:pt x="35863" y="21115"/>
                </a:lnTo>
                <a:lnTo>
                  <a:pt x="33398" y="21115"/>
                </a:lnTo>
                <a:lnTo>
                  <a:pt x="32700" y="12776"/>
                </a:lnTo>
                <a:lnTo>
                  <a:pt x="32700" y="21115"/>
                </a:lnTo>
                <a:lnTo>
                  <a:pt x="30440" y="21115"/>
                </a:lnTo>
                <a:lnTo>
                  <a:pt x="30440" y="1602"/>
                </a:lnTo>
                <a:lnTo>
                  <a:pt x="34097" y="1602"/>
                </a:lnTo>
                <a:lnTo>
                  <a:pt x="34631" y="8216"/>
                </a:lnTo>
                <a:lnTo>
                  <a:pt x="35165" y="1602"/>
                </a:lnTo>
                <a:close/>
                <a:moveTo>
                  <a:pt x="48516" y="1602"/>
                </a:moveTo>
                <a:lnTo>
                  <a:pt x="48516" y="21115"/>
                </a:lnTo>
                <a:lnTo>
                  <a:pt x="46256" y="21115"/>
                </a:lnTo>
                <a:lnTo>
                  <a:pt x="46256" y="12776"/>
                </a:lnTo>
                <a:lnTo>
                  <a:pt x="45558" y="21115"/>
                </a:lnTo>
                <a:lnTo>
                  <a:pt x="43093" y="21115"/>
                </a:lnTo>
                <a:lnTo>
                  <a:pt x="42436" y="12776"/>
                </a:lnTo>
                <a:lnTo>
                  <a:pt x="42436" y="21115"/>
                </a:lnTo>
                <a:lnTo>
                  <a:pt x="40176" y="21115"/>
                </a:lnTo>
                <a:lnTo>
                  <a:pt x="40176" y="1602"/>
                </a:lnTo>
                <a:lnTo>
                  <a:pt x="43791" y="1602"/>
                </a:lnTo>
                <a:lnTo>
                  <a:pt x="44326" y="8216"/>
                </a:lnTo>
                <a:lnTo>
                  <a:pt x="44860" y="1602"/>
                </a:lnTo>
                <a:close/>
                <a:moveTo>
                  <a:pt x="58211" y="1602"/>
                </a:moveTo>
                <a:lnTo>
                  <a:pt x="58211" y="21115"/>
                </a:lnTo>
                <a:lnTo>
                  <a:pt x="55951" y="21115"/>
                </a:lnTo>
                <a:lnTo>
                  <a:pt x="55951" y="12776"/>
                </a:lnTo>
                <a:lnTo>
                  <a:pt x="55294" y="21115"/>
                </a:lnTo>
                <a:lnTo>
                  <a:pt x="52788" y="21115"/>
                </a:lnTo>
                <a:lnTo>
                  <a:pt x="52131" y="12776"/>
                </a:lnTo>
                <a:lnTo>
                  <a:pt x="52131" y="21115"/>
                </a:lnTo>
                <a:lnTo>
                  <a:pt x="49871" y="21115"/>
                </a:lnTo>
                <a:lnTo>
                  <a:pt x="49871" y="1602"/>
                </a:lnTo>
                <a:lnTo>
                  <a:pt x="53486" y="1602"/>
                </a:lnTo>
                <a:lnTo>
                  <a:pt x="54020" y="8216"/>
                </a:lnTo>
                <a:lnTo>
                  <a:pt x="54596" y="1602"/>
                </a:lnTo>
                <a:close/>
                <a:moveTo>
                  <a:pt x="67906" y="1602"/>
                </a:moveTo>
                <a:lnTo>
                  <a:pt x="67906" y="21115"/>
                </a:lnTo>
                <a:lnTo>
                  <a:pt x="65646" y="21115"/>
                </a:lnTo>
                <a:lnTo>
                  <a:pt x="65646" y="12776"/>
                </a:lnTo>
                <a:lnTo>
                  <a:pt x="64989" y="21115"/>
                </a:lnTo>
                <a:lnTo>
                  <a:pt x="62483" y="21115"/>
                </a:lnTo>
                <a:lnTo>
                  <a:pt x="61826" y="12776"/>
                </a:lnTo>
                <a:lnTo>
                  <a:pt x="61826" y="21115"/>
                </a:lnTo>
                <a:lnTo>
                  <a:pt x="59566" y="21115"/>
                </a:lnTo>
                <a:lnTo>
                  <a:pt x="59566" y="1602"/>
                </a:lnTo>
                <a:lnTo>
                  <a:pt x="63181" y="1602"/>
                </a:lnTo>
                <a:lnTo>
                  <a:pt x="63715" y="8216"/>
                </a:lnTo>
                <a:lnTo>
                  <a:pt x="64290" y="1602"/>
                </a:lnTo>
                <a:close/>
                <a:moveTo>
                  <a:pt x="77600" y="1602"/>
                </a:moveTo>
                <a:lnTo>
                  <a:pt x="77600" y="21115"/>
                </a:lnTo>
                <a:lnTo>
                  <a:pt x="75341" y="21115"/>
                </a:lnTo>
                <a:lnTo>
                  <a:pt x="75341" y="12776"/>
                </a:lnTo>
                <a:lnTo>
                  <a:pt x="74684" y="21115"/>
                </a:lnTo>
                <a:lnTo>
                  <a:pt x="72178" y="21115"/>
                </a:lnTo>
                <a:lnTo>
                  <a:pt x="71521" y="12776"/>
                </a:lnTo>
                <a:lnTo>
                  <a:pt x="71521" y="21115"/>
                </a:lnTo>
                <a:lnTo>
                  <a:pt x="69261" y="21115"/>
                </a:lnTo>
                <a:lnTo>
                  <a:pt x="69261" y="1602"/>
                </a:lnTo>
                <a:lnTo>
                  <a:pt x="72876" y="1602"/>
                </a:lnTo>
                <a:lnTo>
                  <a:pt x="73451" y="8216"/>
                </a:lnTo>
                <a:lnTo>
                  <a:pt x="73985" y="1602"/>
                </a:lnTo>
                <a:close/>
                <a:moveTo>
                  <a:pt x="87295" y="1602"/>
                </a:moveTo>
                <a:lnTo>
                  <a:pt x="87295" y="21115"/>
                </a:lnTo>
                <a:lnTo>
                  <a:pt x="85077" y="21115"/>
                </a:lnTo>
                <a:lnTo>
                  <a:pt x="85077" y="12776"/>
                </a:lnTo>
                <a:lnTo>
                  <a:pt x="84379" y="21115"/>
                </a:lnTo>
                <a:lnTo>
                  <a:pt x="81914" y="21115"/>
                </a:lnTo>
                <a:lnTo>
                  <a:pt x="81216" y="12776"/>
                </a:lnTo>
                <a:lnTo>
                  <a:pt x="81216" y="21115"/>
                </a:lnTo>
                <a:lnTo>
                  <a:pt x="78956" y="21115"/>
                </a:lnTo>
                <a:lnTo>
                  <a:pt x="78956" y="1602"/>
                </a:lnTo>
                <a:lnTo>
                  <a:pt x="82612" y="1602"/>
                </a:lnTo>
                <a:lnTo>
                  <a:pt x="83146" y="8216"/>
                </a:lnTo>
                <a:lnTo>
                  <a:pt x="83680" y="1602"/>
                </a:lnTo>
                <a:close/>
                <a:moveTo>
                  <a:pt x="96990" y="1602"/>
                </a:moveTo>
                <a:lnTo>
                  <a:pt x="96990" y="21115"/>
                </a:lnTo>
                <a:lnTo>
                  <a:pt x="94772" y="21115"/>
                </a:lnTo>
                <a:lnTo>
                  <a:pt x="94772" y="12776"/>
                </a:lnTo>
                <a:lnTo>
                  <a:pt x="94074" y="21115"/>
                </a:lnTo>
                <a:lnTo>
                  <a:pt x="91609" y="21115"/>
                </a:lnTo>
                <a:lnTo>
                  <a:pt x="90910" y="12776"/>
                </a:lnTo>
                <a:lnTo>
                  <a:pt x="90910" y="21115"/>
                </a:lnTo>
                <a:lnTo>
                  <a:pt x="88651" y="21115"/>
                </a:lnTo>
                <a:lnTo>
                  <a:pt x="88651" y="1602"/>
                </a:lnTo>
                <a:lnTo>
                  <a:pt x="92307" y="1602"/>
                </a:lnTo>
                <a:lnTo>
                  <a:pt x="92841" y="8216"/>
                </a:lnTo>
                <a:lnTo>
                  <a:pt x="93375" y="1602"/>
                </a:lnTo>
                <a:close/>
                <a:moveTo>
                  <a:pt x="106726" y="1602"/>
                </a:moveTo>
                <a:lnTo>
                  <a:pt x="106726" y="21115"/>
                </a:lnTo>
                <a:lnTo>
                  <a:pt x="104467" y="21115"/>
                </a:lnTo>
                <a:lnTo>
                  <a:pt x="104467" y="12776"/>
                </a:lnTo>
                <a:lnTo>
                  <a:pt x="103769" y="21115"/>
                </a:lnTo>
                <a:lnTo>
                  <a:pt x="101304" y="21115"/>
                </a:lnTo>
                <a:lnTo>
                  <a:pt x="100605" y="12776"/>
                </a:lnTo>
                <a:lnTo>
                  <a:pt x="100605" y="21115"/>
                </a:lnTo>
                <a:lnTo>
                  <a:pt x="98387" y="21115"/>
                </a:lnTo>
                <a:lnTo>
                  <a:pt x="98387" y="1602"/>
                </a:lnTo>
                <a:lnTo>
                  <a:pt x="102002" y="1602"/>
                </a:lnTo>
                <a:lnTo>
                  <a:pt x="102536" y="8216"/>
                </a:lnTo>
                <a:lnTo>
                  <a:pt x="103070" y="1602"/>
                </a:lnTo>
                <a:close/>
                <a:moveTo>
                  <a:pt x="116421" y="1602"/>
                </a:moveTo>
                <a:lnTo>
                  <a:pt x="116421" y="21115"/>
                </a:lnTo>
                <a:lnTo>
                  <a:pt x="114162" y="21115"/>
                </a:lnTo>
                <a:lnTo>
                  <a:pt x="114162" y="12776"/>
                </a:lnTo>
                <a:lnTo>
                  <a:pt x="113505" y="21115"/>
                </a:lnTo>
                <a:lnTo>
                  <a:pt x="110999" y="21115"/>
                </a:lnTo>
                <a:lnTo>
                  <a:pt x="110300" y="12776"/>
                </a:lnTo>
                <a:lnTo>
                  <a:pt x="110300" y="21115"/>
                </a:lnTo>
                <a:lnTo>
                  <a:pt x="108082" y="21115"/>
                </a:lnTo>
                <a:lnTo>
                  <a:pt x="108082" y="1602"/>
                </a:lnTo>
                <a:lnTo>
                  <a:pt x="111697" y="1602"/>
                </a:lnTo>
                <a:lnTo>
                  <a:pt x="112231" y="8216"/>
                </a:lnTo>
                <a:lnTo>
                  <a:pt x="112806" y="1602"/>
                </a:lnTo>
                <a:close/>
                <a:moveTo>
                  <a:pt x="9695" y="22183"/>
                </a:moveTo>
                <a:lnTo>
                  <a:pt x="9695" y="41696"/>
                </a:lnTo>
                <a:lnTo>
                  <a:pt x="7436" y="41696"/>
                </a:lnTo>
                <a:lnTo>
                  <a:pt x="7436" y="33357"/>
                </a:lnTo>
                <a:lnTo>
                  <a:pt x="6778" y="41696"/>
                </a:lnTo>
                <a:lnTo>
                  <a:pt x="4272" y="41696"/>
                </a:lnTo>
                <a:lnTo>
                  <a:pt x="3615" y="33357"/>
                </a:lnTo>
                <a:lnTo>
                  <a:pt x="3615" y="41696"/>
                </a:lnTo>
                <a:lnTo>
                  <a:pt x="1356" y="41696"/>
                </a:lnTo>
                <a:lnTo>
                  <a:pt x="1356" y="22183"/>
                </a:lnTo>
                <a:lnTo>
                  <a:pt x="4971" y="22183"/>
                </a:lnTo>
                <a:lnTo>
                  <a:pt x="5546" y="28797"/>
                </a:lnTo>
                <a:lnTo>
                  <a:pt x="6080" y="22183"/>
                </a:lnTo>
                <a:close/>
                <a:moveTo>
                  <a:pt x="19390" y="22183"/>
                </a:moveTo>
                <a:lnTo>
                  <a:pt x="19390" y="41696"/>
                </a:lnTo>
                <a:lnTo>
                  <a:pt x="17172" y="41696"/>
                </a:lnTo>
                <a:lnTo>
                  <a:pt x="17172" y="33357"/>
                </a:lnTo>
                <a:lnTo>
                  <a:pt x="16473" y="41696"/>
                </a:lnTo>
                <a:lnTo>
                  <a:pt x="13967" y="41696"/>
                </a:lnTo>
                <a:lnTo>
                  <a:pt x="13310" y="33357"/>
                </a:lnTo>
                <a:lnTo>
                  <a:pt x="13310" y="41696"/>
                </a:lnTo>
                <a:lnTo>
                  <a:pt x="11051" y="41696"/>
                </a:lnTo>
                <a:lnTo>
                  <a:pt x="11051" y="22183"/>
                </a:lnTo>
                <a:lnTo>
                  <a:pt x="14707" y="22183"/>
                </a:lnTo>
                <a:lnTo>
                  <a:pt x="15241" y="28797"/>
                </a:lnTo>
                <a:lnTo>
                  <a:pt x="15775" y="22183"/>
                </a:lnTo>
                <a:close/>
                <a:moveTo>
                  <a:pt x="29126" y="22183"/>
                </a:moveTo>
                <a:lnTo>
                  <a:pt x="29126" y="41696"/>
                </a:lnTo>
                <a:lnTo>
                  <a:pt x="26866" y="41696"/>
                </a:lnTo>
                <a:lnTo>
                  <a:pt x="26866" y="33357"/>
                </a:lnTo>
                <a:lnTo>
                  <a:pt x="26168" y="41696"/>
                </a:lnTo>
                <a:lnTo>
                  <a:pt x="23703" y="41696"/>
                </a:lnTo>
                <a:lnTo>
                  <a:pt x="23005" y="33357"/>
                </a:lnTo>
                <a:lnTo>
                  <a:pt x="23005" y="41696"/>
                </a:lnTo>
                <a:lnTo>
                  <a:pt x="20745" y="41696"/>
                </a:lnTo>
                <a:lnTo>
                  <a:pt x="20745" y="22183"/>
                </a:lnTo>
                <a:lnTo>
                  <a:pt x="24402" y="22183"/>
                </a:lnTo>
                <a:lnTo>
                  <a:pt x="24936" y="28797"/>
                </a:lnTo>
                <a:lnTo>
                  <a:pt x="25470" y="22183"/>
                </a:lnTo>
                <a:close/>
                <a:moveTo>
                  <a:pt x="38821" y="22183"/>
                </a:moveTo>
                <a:lnTo>
                  <a:pt x="38821" y="41696"/>
                </a:lnTo>
                <a:lnTo>
                  <a:pt x="36561" y="41696"/>
                </a:lnTo>
                <a:lnTo>
                  <a:pt x="36561" y="33357"/>
                </a:lnTo>
                <a:lnTo>
                  <a:pt x="35863" y="41696"/>
                </a:lnTo>
                <a:lnTo>
                  <a:pt x="33398" y="41696"/>
                </a:lnTo>
                <a:lnTo>
                  <a:pt x="32700" y="33357"/>
                </a:lnTo>
                <a:lnTo>
                  <a:pt x="32700" y="41696"/>
                </a:lnTo>
                <a:lnTo>
                  <a:pt x="30440" y="41696"/>
                </a:lnTo>
                <a:lnTo>
                  <a:pt x="30440" y="22183"/>
                </a:lnTo>
                <a:lnTo>
                  <a:pt x="34097" y="22183"/>
                </a:lnTo>
                <a:lnTo>
                  <a:pt x="34631" y="28797"/>
                </a:lnTo>
                <a:lnTo>
                  <a:pt x="35165" y="22183"/>
                </a:lnTo>
                <a:close/>
                <a:moveTo>
                  <a:pt x="48516" y="22183"/>
                </a:moveTo>
                <a:lnTo>
                  <a:pt x="48516" y="41696"/>
                </a:lnTo>
                <a:lnTo>
                  <a:pt x="46256" y="41696"/>
                </a:lnTo>
                <a:lnTo>
                  <a:pt x="46256" y="33357"/>
                </a:lnTo>
                <a:lnTo>
                  <a:pt x="45558" y="41696"/>
                </a:lnTo>
                <a:lnTo>
                  <a:pt x="43093" y="41696"/>
                </a:lnTo>
                <a:lnTo>
                  <a:pt x="42436" y="33357"/>
                </a:lnTo>
                <a:lnTo>
                  <a:pt x="42436" y="41696"/>
                </a:lnTo>
                <a:lnTo>
                  <a:pt x="40176" y="41696"/>
                </a:lnTo>
                <a:lnTo>
                  <a:pt x="40176" y="22183"/>
                </a:lnTo>
                <a:lnTo>
                  <a:pt x="43791" y="22183"/>
                </a:lnTo>
                <a:lnTo>
                  <a:pt x="44326" y="28797"/>
                </a:lnTo>
                <a:lnTo>
                  <a:pt x="44860" y="22183"/>
                </a:lnTo>
                <a:close/>
                <a:moveTo>
                  <a:pt x="58211" y="22183"/>
                </a:moveTo>
                <a:lnTo>
                  <a:pt x="58211" y="41696"/>
                </a:lnTo>
                <a:lnTo>
                  <a:pt x="55951" y="41696"/>
                </a:lnTo>
                <a:lnTo>
                  <a:pt x="55951" y="33357"/>
                </a:lnTo>
                <a:lnTo>
                  <a:pt x="55294" y="41696"/>
                </a:lnTo>
                <a:lnTo>
                  <a:pt x="52788" y="41696"/>
                </a:lnTo>
                <a:lnTo>
                  <a:pt x="52131" y="33357"/>
                </a:lnTo>
                <a:lnTo>
                  <a:pt x="52131" y="41696"/>
                </a:lnTo>
                <a:lnTo>
                  <a:pt x="49871" y="41696"/>
                </a:lnTo>
                <a:lnTo>
                  <a:pt x="49871" y="22183"/>
                </a:lnTo>
                <a:lnTo>
                  <a:pt x="53486" y="22183"/>
                </a:lnTo>
                <a:lnTo>
                  <a:pt x="54020" y="28797"/>
                </a:lnTo>
                <a:lnTo>
                  <a:pt x="54596" y="22183"/>
                </a:lnTo>
                <a:close/>
                <a:moveTo>
                  <a:pt x="67906" y="22183"/>
                </a:moveTo>
                <a:lnTo>
                  <a:pt x="67906" y="41696"/>
                </a:lnTo>
                <a:lnTo>
                  <a:pt x="65646" y="41696"/>
                </a:lnTo>
                <a:lnTo>
                  <a:pt x="65646" y="33357"/>
                </a:lnTo>
                <a:lnTo>
                  <a:pt x="64989" y="41696"/>
                </a:lnTo>
                <a:lnTo>
                  <a:pt x="62483" y="41696"/>
                </a:lnTo>
                <a:lnTo>
                  <a:pt x="61826" y="33357"/>
                </a:lnTo>
                <a:lnTo>
                  <a:pt x="61826" y="41696"/>
                </a:lnTo>
                <a:lnTo>
                  <a:pt x="59566" y="41696"/>
                </a:lnTo>
                <a:lnTo>
                  <a:pt x="59566" y="22183"/>
                </a:lnTo>
                <a:lnTo>
                  <a:pt x="63181" y="22183"/>
                </a:lnTo>
                <a:lnTo>
                  <a:pt x="63715" y="28797"/>
                </a:lnTo>
                <a:lnTo>
                  <a:pt x="64290" y="22183"/>
                </a:lnTo>
                <a:close/>
                <a:moveTo>
                  <a:pt x="77600" y="22183"/>
                </a:moveTo>
                <a:lnTo>
                  <a:pt x="77600" y="41696"/>
                </a:lnTo>
                <a:lnTo>
                  <a:pt x="75341" y="41696"/>
                </a:lnTo>
                <a:lnTo>
                  <a:pt x="75341" y="33357"/>
                </a:lnTo>
                <a:lnTo>
                  <a:pt x="74684" y="41696"/>
                </a:lnTo>
                <a:lnTo>
                  <a:pt x="72178" y="41696"/>
                </a:lnTo>
                <a:lnTo>
                  <a:pt x="71521" y="33357"/>
                </a:lnTo>
                <a:lnTo>
                  <a:pt x="71521" y="41696"/>
                </a:lnTo>
                <a:lnTo>
                  <a:pt x="69261" y="41696"/>
                </a:lnTo>
                <a:lnTo>
                  <a:pt x="69261" y="22183"/>
                </a:lnTo>
                <a:lnTo>
                  <a:pt x="72876" y="22183"/>
                </a:lnTo>
                <a:lnTo>
                  <a:pt x="73451" y="28797"/>
                </a:lnTo>
                <a:lnTo>
                  <a:pt x="73985" y="22183"/>
                </a:lnTo>
                <a:close/>
                <a:moveTo>
                  <a:pt x="87295" y="22183"/>
                </a:moveTo>
                <a:lnTo>
                  <a:pt x="87295" y="41696"/>
                </a:lnTo>
                <a:lnTo>
                  <a:pt x="85077" y="41696"/>
                </a:lnTo>
                <a:lnTo>
                  <a:pt x="85077" y="33357"/>
                </a:lnTo>
                <a:lnTo>
                  <a:pt x="84379" y="41696"/>
                </a:lnTo>
                <a:lnTo>
                  <a:pt x="81914" y="41696"/>
                </a:lnTo>
                <a:lnTo>
                  <a:pt x="81216" y="33357"/>
                </a:lnTo>
                <a:lnTo>
                  <a:pt x="81216" y="41696"/>
                </a:lnTo>
                <a:lnTo>
                  <a:pt x="78956" y="41696"/>
                </a:lnTo>
                <a:lnTo>
                  <a:pt x="78956" y="22183"/>
                </a:lnTo>
                <a:lnTo>
                  <a:pt x="82612" y="22183"/>
                </a:lnTo>
                <a:lnTo>
                  <a:pt x="83146" y="28797"/>
                </a:lnTo>
                <a:lnTo>
                  <a:pt x="83680" y="22183"/>
                </a:lnTo>
                <a:close/>
                <a:moveTo>
                  <a:pt x="96990" y="22183"/>
                </a:moveTo>
                <a:lnTo>
                  <a:pt x="96990" y="41696"/>
                </a:lnTo>
                <a:lnTo>
                  <a:pt x="94772" y="41696"/>
                </a:lnTo>
                <a:lnTo>
                  <a:pt x="94772" y="33357"/>
                </a:lnTo>
                <a:lnTo>
                  <a:pt x="94074" y="41696"/>
                </a:lnTo>
                <a:lnTo>
                  <a:pt x="91609" y="41696"/>
                </a:lnTo>
                <a:lnTo>
                  <a:pt x="90910" y="33357"/>
                </a:lnTo>
                <a:lnTo>
                  <a:pt x="90910" y="41696"/>
                </a:lnTo>
                <a:lnTo>
                  <a:pt x="88651" y="41696"/>
                </a:lnTo>
                <a:lnTo>
                  <a:pt x="88651" y="22183"/>
                </a:lnTo>
                <a:lnTo>
                  <a:pt x="92307" y="22183"/>
                </a:lnTo>
                <a:lnTo>
                  <a:pt x="92841" y="28797"/>
                </a:lnTo>
                <a:lnTo>
                  <a:pt x="93375" y="22183"/>
                </a:lnTo>
                <a:close/>
                <a:moveTo>
                  <a:pt x="106726" y="22183"/>
                </a:moveTo>
                <a:lnTo>
                  <a:pt x="106726" y="41696"/>
                </a:lnTo>
                <a:lnTo>
                  <a:pt x="104467" y="41696"/>
                </a:lnTo>
                <a:lnTo>
                  <a:pt x="104467" y="33357"/>
                </a:lnTo>
                <a:lnTo>
                  <a:pt x="103769" y="41696"/>
                </a:lnTo>
                <a:lnTo>
                  <a:pt x="101304" y="41696"/>
                </a:lnTo>
                <a:lnTo>
                  <a:pt x="100605" y="33357"/>
                </a:lnTo>
                <a:lnTo>
                  <a:pt x="100605" y="41696"/>
                </a:lnTo>
                <a:lnTo>
                  <a:pt x="98387" y="41696"/>
                </a:lnTo>
                <a:lnTo>
                  <a:pt x="98387" y="22183"/>
                </a:lnTo>
                <a:lnTo>
                  <a:pt x="102002" y="22183"/>
                </a:lnTo>
                <a:lnTo>
                  <a:pt x="102536" y="28797"/>
                </a:lnTo>
                <a:lnTo>
                  <a:pt x="103070" y="22183"/>
                </a:lnTo>
                <a:close/>
                <a:moveTo>
                  <a:pt x="116421" y="22183"/>
                </a:moveTo>
                <a:lnTo>
                  <a:pt x="116421" y="41696"/>
                </a:lnTo>
                <a:lnTo>
                  <a:pt x="114162" y="41696"/>
                </a:lnTo>
                <a:lnTo>
                  <a:pt x="114162" y="33357"/>
                </a:lnTo>
                <a:lnTo>
                  <a:pt x="113505" y="41696"/>
                </a:lnTo>
                <a:lnTo>
                  <a:pt x="110999" y="41696"/>
                </a:lnTo>
                <a:lnTo>
                  <a:pt x="110300" y="33357"/>
                </a:lnTo>
                <a:lnTo>
                  <a:pt x="110300" y="41696"/>
                </a:lnTo>
                <a:lnTo>
                  <a:pt x="108082" y="41696"/>
                </a:lnTo>
                <a:lnTo>
                  <a:pt x="108082" y="22183"/>
                </a:lnTo>
                <a:lnTo>
                  <a:pt x="111697" y="22183"/>
                </a:lnTo>
                <a:lnTo>
                  <a:pt x="112231" y="28797"/>
                </a:lnTo>
                <a:lnTo>
                  <a:pt x="112806" y="22183"/>
                </a:lnTo>
                <a:close/>
                <a:moveTo>
                  <a:pt x="9695" y="42764"/>
                </a:moveTo>
                <a:lnTo>
                  <a:pt x="9695" y="62278"/>
                </a:lnTo>
                <a:lnTo>
                  <a:pt x="7436" y="62278"/>
                </a:lnTo>
                <a:lnTo>
                  <a:pt x="7436" y="53938"/>
                </a:lnTo>
                <a:lnTo>
                  <a:pt x="6778" y="62278"/>
                </a:lnTo>
                <a:lnTo>
                  <a:pt x="4272" y="62278"/>
                </a:lnTo>
                <a:lnTo>
                  <a:pt x="3615" y="53938"/>
                </a:lnTo>
                <a:lnTo>
                  <a:pt x="3615" y="62278"/>
                </a:lnTo>
                <a:lnTo>
                  <a:pt x="1356" y="62278"/>
                </a:lnTo>
                <a:lnTo>
                  <a:pt x="1356" y="42764"/>
                </a:lnTo>
                <a:lnTo>
                  <a:pt x="4971" y="42764"/>
                </a:lnTo>
                <a:lnTo>
                  <a:pt x="5546" y="49378"/>
                </a:lnTo>
                <a:lnTo>
                  <a:pt x="6080" y="42764"/>
                </a:lnTo>
                <a:close/>
                <a:moveTo>
                  <a:pt x="19390" y="42764"/>
                </a:moveTo>
                <a:lnTo>
                  <a:pt x="19390" y="62278"/>
                </a:lnTo>
                <a:lnTo>
                  <a:pt x="17172" y="62278"/>
                </a:lnTo>
                <a:lnTo>
                  <a:pt x="17172" y="53938"/>
                </a:lnTo>
                <a:lnTo>
                  <a:pt x="16473" y="62278"/>
                </a:lnTo>
                <a:lnTo>
                  <a:pt x="13967" y="62278"/>
                </a:lnTo>
                <a:lnTo>
                  <a:pt x="13310" y="53938"/>
                </a:lnTo>
                <a:lnTo>
                  <a:pt x="13310" y="62278"/>
                </a:lnTo>
                <a:lnTo>
                  <a:pt x="11051" y="62278"/>
                </a:lnTo>
                <a:lnTo>
                  <a:pt x="11051" y="42764"/>
                </a:lnTo>
                <a:lnTo>
                  <a:pt x="14707" y="42764"/>
                </a:lnTo>
                <a:lnTo>
                  <a:pt x="15241" y="49378"/>
                </a:lnTo>
                <a:lnTo>
                  <a:pt x="15775" y="42764"/>
                </a:lnTo>
                <a:close/>
                <a:moveTo>
                  <a:pt x="29126" y="42764"/>
                </a:moveTo>
                <a:lnTo>
                  <a:pt x="29126" y="62278"/>
                </a:lnTo>
                <a:lnTo>
                  <a:pt x="26866" y="62278"/>
                </a:lnTo>
                <a:lnTo>
                  <a:pt x="26866" y="53938"/>
                </a:lnTo>
                <a:lnTo>
                  <a:pt x="26168" y="62278"/>
                </a:lnTo>
                <a:lnTo>
                  <a:pt x="23703" y="62278"/>
                </a:lnTo>
                <a:lnTo>
                  <a:pt x="23005" y="53938"/>
                </a:lnTo>
                <a:lnTo>
                  <a:pt x="23005" y="62278"/>
                </a:lnTo>
                <a:lnTo>
                  <a:pt x="20745" y="62278"/>
                </a:lnTo>
                <a:lnTo>
                  <a:pt x="20745" y="42764"/>
                </a:lnTo>
                <a:lnTo>
                  <a:pt x="24402" y="42764"/>
                </a:lnTo>
                <a:lnTo>
                  <a:pt x="24936" y="49378"/>
                </a:lnTo>
                <a:lnTo>
                  <a:pt x="25470" y="42764"/>
                </a:lnTo>
                <a:close/>
                <a:moveTo>
                  <a:pt x="38821" y="42764"/>
                </a:moveTo>
                <a:lnTo>
                  <a:pt x="38821" y="62278"/>
                </a:lnTo>
                <a:lnTo>
                  <a:pt x="36561" y="62278"/>
                </a:lnTo>
                <a:lnTo>
                  <a:pt x="36561" y="53938"/>
                </a:lnTo>
                <a:lnTo>
                  <a:pt x="35863" y="62278"/>
                </a:lnTo>
                <a:lnTo>
                  <a:pt x="33398" y="62278"/>
                </a:lnTo>
                <a:lnTo>
                  <a:pt x="32700" y="53938"/>
                </a:lnTo>
                <a:lnTo>
                  <a:pt x="32700" y="62278"/>
                </a:lnTo>
                <a:lnTo>
                  <a:pt x="30440" y="62278"/>
                </a:lnTo>
                <a:lnTo>
                  <a:pt x="30440" y="42764"/>
                </a:lnTo>
                <a:lnTo>
                  <a:pt x="34097" y="42764"/>
                </a:lnTo>
                <a:lnTo>
                  <a:pt x="34631" y="49378"/>
                </a:lnTo>
                <a:lnTo>
                  <a:pt x="35165" y="42764"/>
                </a:lnTo>
                <a:close/>
                <a:moveTo>
                  <a:pt x="48516" y="42764"/>
                </a:moveTo>
                <a:lnTo>
                  <a:pt x="48516" y="62278"/>
                </a:lnTo>
                <a:lnTo>
                  <a:pt x="46256" y="62278"/>
                </a:lnTo>
                <a:lnTo>
                  <a:pt x="46256" y="53938"/>
                </a:lnTo>
                <a:lnTo>
                  <a:pt x="45558" y="62278"/>
                </a:lnTo>
                <a:lnTo>
                  <a:pt x="43093" y="62278"/>
                </a:lnTo>
                <a:lnTo>
                  <a:pt x="42436" y="53938"/>
                </a:lnTo>
                <a:lnTo>
                  <a:pt x="42436" y="62278"/>
                </a:lnTo>
                <a:lnTo>
                  <a:pt x="40176" y="62278"/>
                </a:lnTo>
                <a:lnTo>
                  <a:pt x="40176" y="42764"/>
                </a:lnTo>
                <a:lnTo>
                  <a:pt x="43791" y="42764"/>
                </a:lnTo>
                <a:lnTo>
                  <a:pt x="44326" y="49378"/>
                </a:lnTo>
                <a:lnTo>
                  <a:pt x="44860" y="42764"/>
                </a:lnTo>
                <a:close/>
                <a:moveTo>
                  <a:pt x="58211" y="42764"/>
                </a:moveTo>
                <a:lnTo>
                  <a:pt x="58211" y="62278"/>
                </a:lnTo>
                <a:lnTo>
                  <a:pt x="55951" y="62278"/>
                </a:lnTo>
                <a:lnTo>
                  <a:pt x="55951" y="53938"/>
                </a:lnTo>
                <a:lnTo>
                  <a:pt x="55294" y="62278"/>
                </a:lnTo>
                <a:lnTo>
                  <a:pt x="52788" y="62278"/>
                </a:lnTo>
                <a:lnTo>
                  <a:pt x="52131" y="53938"/>
                </a:lnTo>
                <a:lnTo>
                  <a:pt x="52131" y="62278"/>
                </a:lnTo>
                <a:lnTo>
                  <a:pt x="49871" y="62278"/>
                </a:lnTo>
                <a:lnTo>
                  <a:pt x="49871" y="42764"/>
                </a:lnTo>
                <a:lnTo>
                  <a:pt x="53486" y="42764"/>
                </a:lnTo>
                <a:lnTo>
                  <a:pt x="54020" y="49378"/>
                </a:lnTo>
                <a:lnTo>
                  <a:pt x="54596" y="42764"/>
                </a:lnTo>
                <a:close/>
                <a:moveTo>
                  <a:pt x="67906" y="42764"/>
                </a:moveTo>
                <a:lnTo>
                  <a:pt x="67906" y="62278"/>
                </a:lnTo>
                <a:lnTo>
                  <a:pt x="65646" y="62278"/>
                </a:lnTo>
                <a:lnTo>
                  <a:pt x="65646" y="53938"/>
                </a:lnTo>
                <a:lnTo>
                  <a:pt x="64989" y="62278"/>
                </a:lnTo>
                <a:lnTo>
                  <a:pt x="62483" y="62278"/>
                </a:lnTo>
                <a:lnTo>
                  <a:pt x="61826" y="53938"/>
                </a:lnTo>
                <a:lnTo>
                  <a:pt x="61826" y="62278"/>
                </a:lnTo>
                <a:lnTo>
                  <a:pt x="59566" y="62278"/>
                </a:lnTo>
                <a:lnTo>
                  <a:pt x="59566" y="42764"/>
                </a:lnTo>
                <a:lnTo>
                  <a:pt x="63181" y="42764"/>
                </a:lnTo>
                <a:lnTo>
                  <a:pt x="63715" y="49378"/>
                </a:lnTo>
                <a:lnTo>
                  <a:pt x="64290" y="42764"/>
                </a:lnTo>
                <a:close/>
                <a:moveTo>
                  <a:pt x="77600" y="42764"/>
                </a:moveTo>
                <a:lnTo>
                  <a:pt x="77600" y="62278"/>
                </a:lnTo>
                <a:lnTo>
                  <a:pt x="75341" y="62278"/>
                </a:lnTo>
                <a:lnTo>
                  <a:pt x="75341" y="53938"/>
                </a:lnTo>
                <a:lnTo>
                  <a:pt x="74684" y="62278"/>
                </a:lnTo>
                <a:lnTo>
                  <a:pt x="72178" y="62278"/>
                </a:lnTo>
                <a:lnTo>
                  <a:pt x="71521" y="53938"/>
                </a:lnTo>
                <a:lnTo>
                  <a:pt x="71521" y="62278"/>
                </a:lnTo>
                <a:lnTo>
                  <a:pt x="69261" y="62278"/>
                </a:lnTo>
                <a:lnTo>
                  <a:pt x="69261" y="42764"/>
                </a:lnTo>
                <a:lnTo>
                  <a:pt x="72876" y="42764"/>
                </a:lnTo>
                <a:lnTo>
                  <a:pt x="73451" y="49378"/>
                </a:lnTo>
                <a:lnTo>
                  <a:pt x="73985" y="42764"/>
                </a:lnTo>
                <a:close/>
                <a:moveTo>
                  <a:pt x="87295" y="42764"/>
                </a:moveTo>
                <a:lnTo>
                  <a:pt x="87295" y="62278"/>
                </a:lnTo>
                <a:lnTo>
                  <a:pt x="85077" y="62278"/>
                </a:lnTo>
                <a:lnTo>
                  <a:pt x="85077" y="53938"/>
                </a:lnTo>
                <a:lnTo>
                  <a:pt x="84379" y="62278"/>
                </a:lnTo>
                <a:lnTo>
                  <a:pt x="81914" y="62278"/>
                </a:lnTo>
                <a:lnTo>
                  <a:pt x="81216" y="53938"/>
                </a:lnTo>
                <a:lnTo>
                  <a:pt x="81216" y="62278"/>
                </a:lnTo>
                <a:lnTo>
                  <a:pt x="78956" y="62278"/>
                </a:lnTo>
                <a:lnTo>
                  <a:pt x="78956" y="42764"/>
                </a:lnTo>
                <a:lnTo>
                  <a:pt x="82612" y="42764"/>
                </a:lnTo>
                <a:lnTo>
                  <a:pt x="83146" y="49378"/>
                </a:lnTo>
                <a:lnTo>
                  <a:pt x="83680" y="42764"/>
                </a:lnTo>
                <a:close/>
                <a:moveTo>
                  <a:pt x="96990" y="42764"/>
                </a:moveTo>
                <a:lnTo>
                  <a:pt x="96990" y="62278"/>
                </a:lnTo>
                <a:lnTo>
                  <a:pt x="94772" y="62278"/>
                </a:lnTo>
                <a:lnTo>
                  <a:pt x="94772" y="53938"/>
                </a:lnTo>
                <a:lnTo>
                  <a:pt x="94074" y="62278"/>
                </a:lnTo>
                <a:lnTo>
                  <a:pt x="91609" y="62278"/>
                </a:lnTo>
                <a:lnTo>
                  <a:pt x="90910" y="53938"/>
                </a:lnTo>
                <a:lnTo>
                  <a:pt x="90910" y="62278"/>
                </a:lnTo>
                <a:lnTo>
                  <a:pt x="88651" y="62278"/>
                </a:lnTo>
                <a:lnTo>
                  <a:pt x="88651" y="42764"/>
                </a:lnTo>
                <a:lnTo>
                  <a:pt x="92307" y="42764"/>
                </a:lnTo>
                <a:lnTo>
                  <a:pt x="92841" y="49378"/>
                </a:lnTo>
                <a:lnTo>
                  <a:pt x="93375" y="42764"/>
                </a:lnTo>
                <a:close/>
                <a:moveTo>
                  <a:pt x="106726" y="42764"/>
                </a:moveTo>
                <a:lnTo>
                  <a:pt x="106726" y="62278"/>
                </a:lnTo>
                <a:lnTo>
                  <a:pt x="104467" y="62278"/>
                </a:lnTo>
                <a:lnTo>
                  <a:pt x="104467" y="53938"/>
                </a:lnTo>
                <a:lnTo>
                  <a:pt x="103769" y="62278"/>
                </a:lnTo>
                <a:lnTo>
                  <a:pt x="101304" y="62278"/>
                </a:lnTo>
                <a:lnTo>
                  <a:pt x="100605" y="53938"/>
                </a:lnTo>
                <a:lnTo>
                  <a:pt x="100605" y="62278"/>
                </a:lnTo>
                <a:lnTo>
                  <a:pt x="98387" y="62278"/>
                </a:lnTo>
                <a:lnTo>
                  <a:pt x="98387" y="42764"/>
                </a:lnTo>
                <a:lnTo>
                  <a:pt x="102002" y="42764"/>
                </a:lnTo>
                <a:lnTo>
                  <a:pt x="102536" y="49378"/>
                </a:lnTo>
                <a:lnTo>
                  <a:pt x="103070" y="42764"/>
                </a:lnTo>
                <a:close/>
                <a:moveTo>
                  <a:pt x="116421" y="42764"/>
                </a:moveTo>
                <a:lnTo>
                  <a:pt x="116421" y="62278"/>
                </a:lnTo>
                <a:lnTo>
                  <a:pt x="114162" y="62278"/>
                </a:lnTo>
                <a:lnTo>
                  <a:pt x="114162" y="53938"/>
                </a:lnTo>
                <a:lnTo>
                  <a:pt x="113505" y="62278"/>
                </a:lnTo>
                <a:lnTo>
                  <a:pt x="110999" y="62278"/>
                </a:lnTo>
                <a:lnTo>
                  <a:pt x="110300" y="53938"/>
                </a:lnTo>
                <a:lnTo>
                  <a:pt x="110300" y="62278"/>
                </a:lnTo>
                <a:lnTo>
                  <a:pt x="108082" y="62278"/>
                </a:lnTo>
                <a:lnTo>
                  <a:pt x="108082" y="42764"/>
                </a:lnTo>
                <a:lnTo>
                  <a:pt x="111697" y="42764"/>
                </a:lnTo>
                <a:lnTo>
                  <a:pt x="112231" y="49378"/>
                </a:lnTo>
                <a:lnTo>
                  <a:pt x="112806" y="42764"/>
                </a:lnTo>
                <a:close/>
                <a:moveTo>
                  <a:pt x="9695" y="63346"/>
                </a:moveTo>
                <a:lnTo>
                  <a:pt x="9695" y="82859"/>
                </a:lnTo>
                <a:lnTo>
                  <a:pt x="7436" y="82859"/>
                </a:lnTo>
                <a:lnTo>
                  <a:pt x="7436" y="74519"/>
                </a:lnTo>
                <a:lnTo>
                  <a:pt x="6778" y="82859"/>
                </a:lnTo>
                <a:lnTo>
                  <a:pt x="4272" y="82859"/>
                </a:lnTo>
                <a:lnTo>
                  <a:pt x="3615" y="74519"/>
                </a:lnTo>
                <a:lnTo>
                  <a:pt x="3615" y="82859"/>
                </a:lnTo>
                <a:lnTo>
                  <a:pt x="1356" y="82859"/>
                </a:lnTo>
                <a:lnTo>
                  <a:pt x="1356" y="63346"/>
                </a:lnTo>
                <a:lnTo>
                  <a:pt x="4971" y="63346"/>
                </a:lnTo>
                <a:lnTo>
                  <a:pt x="5546" y="70001"/>
                </a:lnTo>
                <a:lnTo>
                  <a:pt x="6080" y="63346"/>
                </a:lnTo>
                <a:close/>
                <a:moveTo>
                  <a:pt x="19390" y="63346"/>
                </a:moveTo>
                <a:lnTo>
                  <a:pt x="19390" y="82859"/>
                </a:lnTo>
                <a:lnTo>
                  <a:pt x="17172" y="82859"/>
                </a:lnTo>
                <a:lnTo>
                  <a:pt x="17172" y="74519"/>
                </a:lnTo>
                <a:lnTo>
                  <a:pt x="16473" y="82859"/>
                </a:lnTo>
                <a:lnTo>
                  <a:pt x="13967" y="82859"/>
                </a:lnTo>
                <a:lnTo>
                  <a:pt x="13310" y="74519"/>
                </a:lnTo>
                <a:lnTo>
                  <a:pt x="13310" y="82859"/>
                </a:lnTo>
                <a:lnTo>
                  <a:pt x="11051" y="82859"/>
                </a:lnTo>
                <a:lnTo>
                  <a:pt x="11051" y="63346"/>
                </a:lnTo>
                <a:lnTo>
                  <a:pt x="14707" y="63346"/>
                </a:lnTo>
                <a:lnTo>
                  <a:pt x="15241" y="70001"/>
                </a:lnTo>
                <a:lnTo>
                  <a:pt x="15775" y="63346"/>
                </a:lnTo>
                <a:close/>
                <a:moveTo>
                  <a:pt x="29126" y="63346"/>
                </a:moveTo>
                <a:lnTo>
                  <a:pt x="29126" y="82859"/>
                </a:lnTo>
                <a:lnTo>
                  <a:pt x="26866" y="82859"/>
                </a:lnTo>
                <a:lnTo>
                  <a:pt x="26866" y="74519"/>
                </a:lnTo>
                <a:lnTo>
                  <a:pt x="26168" y="82859"/>
                </a:lnTo>
                <a:lnTo>
                  <a:pt x="23703" y="82859"/>
                </a:lnTo>
                <a:lnTo>
                  <a:pt x="23005" y="74519"/>
                </a:lnTo>
                <a:lnTo>
                  <a:pt x="23005" y="82859"/>
                </a:lnTo>
                <a:lnTo>
                  <a:pt x="20745" y="82859"/>
                </a:lnTo>
                <a:lnTo>
                  <a:pt x="20745" y="63346"/>
                </a:lnTo>
                <a:lnTo>
                  <a:pt x="24402" y="63346"/>
                </a:lnTo>
                <a:lnTo>
                  <a:pt x="24936" y="70001"/>
                </a:lnTo>
                <a:lnTo>
                  <a:pt x="25470" y="63346"/>
                </a:lnTo>
                <a:close/>
                <a:moveTo>
                  <a:pt x="38821" y="63346"/>
                </a:moveTo>
                <a:lnTo>
                  <a:pt x="38821" y="82859"/>
                </a:lnTo>
                <a:lnTo>
                  <a:pt x="36561" y="82859"/>
                </a:lnTo>
                <a:lnTo>
                  <a:pt x="36561" y="74519"/>
                </a:lnTo>
                <a:lnTo>
                  <a:pt x="35863" y="82859"/>
                </a:lnTo>
                <a:lnTo>
                  <a:pt x="33398" y="82859"/>
                </a:lnTo>
                <a:lnTo>
                  <a:pt x="32700" y="74519"/>
                </a:lnTo>
                <a:lnTo>
                  <a:pt x="32700" y="82859"/>
                </a:lnTo>
                <a:lnTo>
                  <a:pt x="30440" y="82859"/>
                </a:lnTo>
                <a:lnTo>
                  <a:pt x="30440" y="63346"/>
                </a:lnTo>
                <a:lnTo>
                  <a:pt x="34097" y="63346"/>
                </a:lnTo>
                <a:lnTo>
                  <a:pt x="34631" y="70001"/>
                </a:lnTo>
                <a:lnTo>
                  <a:pt x="35165" y="63346"/>
                </a:lnTo>
                <a:close/>
                <a:moveTo>
                  <a:pt x="48516" y="63346"/>
                </a:moveTo>
                <a:lnTo>
                  <a:pt x="48516" y="82859"/>
                </a:lnTo>
                <a:lnTo>
                  <a:pt x="46256" y="82859"/>
                </a:lnTo>
                <a:lnTo>
                  <a:pt x="46256" y="74519"/>
                </a:lnTo>
                <a:lnTo>
                  <a:pt x="45558" y="82859"/>
                </a:lnTo>
                <a:lnTo>
                  <a:pt x="43093" y="82859"/>
                </a:lnTo>
                <a:lnTo>
                  <a:pt x="42436" y="74519"/>
                </a:lnTo>
                <a:lnTo>
                  <a:pt x="42436" y="82859"/>
                </a:lnTo>
                <a:lnTo>
                  <a:pt x="40176" y="82859"/>
                </a:lnTo>
                <a:lnTo>
                  <a:pt x="40176" y="63346"/>
                </a:lnTo>
                <a:lnTo>
                  <a:pt x="43791" y="63346"/>
                </a:lnTo>
                <a:lnTo>
                  <a:pt x="44326" y="70001"/>
                </a:lnTo>
                <a:lnTo>
                  <a:pt x="44860" y="63346"/>
                </a:lnTo>
                <a:close/>
                <a:moveTo>
                  <a:pt x="58211" y="63346"/>
                </a:moveTo>
                <a:lnTo>
                  <a:pt x="58211" y="82859"/>
                </a:lnTo>
                <a:lnTo>
                  <a:pt x="55951" y="82859"/>
                </a:lnTo>
                <a:lnTo>
                  <a:pt x="55951" y="74519"/>
                </a:lnTo>
                <a:lnTo>
                  <a:pt x="55294" y="82859"/>
                </a:lnTo>
                <a:lnTo>
                  <a:pt x="52788" y="82859"/>
                </a:lnTo>
                <a:lnTo>
                  <a:pt x="52131" y="74519"/>
                </a:lnTo>
                <a:lnTo>
                  <a:pt x="52131" y="82859"/>
                </a:lnTo>
                <a:lnTo>
                  <a:pt x="49871" y="82859"/>
                </a:lnTo>
                <a:lnTo>
                  <a:pt x="49871" y="63346"/>
                </a:lnTo>
                <a:lnTo>
                  <a:pt x="53486" y="63346"/>
                </a:lnTo>
                <a:lnTo>
                  <a:pt x="54020" y="70001"/>
                </a:lnTo>
                <a:lnTo>
                  <a:pt x="54596" y="63346"/>
                </a:lnTo>
                <a:close/>
                <a:moveTo>
                  <a:pt x="67906" y="63346"/>
                </a:moveTo>
                <a:lnTo>
                  <a:pt x="67906" y="82859"/>
                </a:lnTo>
                <a:lnTo>
                  <a:pt x="65646" y="82859"/>
                </a:lnTo>
                <a:lnTo>
                  <a:pt x="65646" y="74519"/>
                </a:lnTo>
                <a:lnTo>
                  <a:pt x="64989" y="82859"/>
                </a:lnTo>
                <a:lnTo>
                  <a:pt x="62483" y="82859"/>
                </a:lnTo>
                <a:lnTo>
                  <a:pt x="61826" y="74519"/>
                </a:lnTo>
                <a:lnTo>
                  <a:pt x="61826" y="82859"/>
                </a:lnTo>
                <a:lnTo>
                  <a:pt x="59566" y="82859"/>
                </a:lnTo>
                <a:lnTo>
                  <a:pt x="59566" y="63346"/>
                </a:lnTo>
                <a:lnTo>
                  <a:pt x="63181" y="63346"/>
                </a:lnTo>
                <a:lnTo>
                  <a:pt x="63715" y="70001"/>
                </a:lnTo>
                <a:lnTo>
                  <a:pt x="64290" y="63346"/>
                </a:lnTo>
                <a:close/>
                <a:moveTo>
                  <a:pt x="77600" y="63346"/>
                </a:moveTo>
                <a:lnTo>
                  <a:pt x="77600" y="82859"/>
                </a:lnTo>
                <a:lnTo>
                  <a:pt x="75341" y="82859"/>
                </a:lnTo>
                <a:lnTo>
                  <a:pt x="75341" y="74519"/>
                </a:lnTo>
                <a:lnTo>
                  <a:pt x="74684" y="82859"/>
                </a:lnTo>
                <a:lnTo>
                  <a:pt x="72178" y="82859"/>
                </a:lnTo>
                <a:lnTo>
                  <a:pt x="71521" y="74519"/>
                </a:lnTo>
                <a:lnTo>
                  <a:pt x="71521" y="82859"/>
                </a:lnTo>
                <a:lnTo>
                  <a:pt x="69261" y="82859"/>
                </a:lnTo>
                <a:lnTo>
                  <a:pt x="69261" y="63346"/>
                </a:lnTo>
                <a:lnTo>
                  <a:pt x="72876" y="63346"/>
                </a:lnTo>
                <a:lnTo>
                  <a:pt x="73451" y="70001"/>
                </a:lnTo>
                <a:lnTo>
                  <a:pt x="73985" y="63346"/>
                </a:lnTo>
                <a:close/>
                <a:moveTo>
                  <a:pt x="87295" y="63346"/>
                </a:moveTo>
                <a:lnTo>
                  <a:pt x="87295" y="82859"/>
                </a:lnTo>
                <a:lnTo>
                  <a:pt x="85077" y="82859"/>
                </a:lnTo>
                <a:lnTo>
                  <a:pt x="85077" y="74519"/>
                </a:lnTo>
                <a:lnTo>
                  <a:pt x="84379" y="82859"/>
                </a:lnTo>
                <a:lnTo>
                  <a:pt x="81914" y="82859"/>
                </a:lnTo>
                <a:lnTo>
                  <a:pt x="81216" y="74519"/>
                </a:lnTo>
                <a:lnTo>
                  <a:pt x="81216" y="82859"/>
                </a:lnTo>
                <a:lnTo>
                  <a:pt x="78956" y="82859"/>
                </a:lnTo>
                <a:lnTo>
                  <a:pt x="78956" y="63346"/>
                </a:lnTo>
                <a:lnTo>
                  <a:pt x="82612" y="63346"/>
                </a:lnTo>
                <a:lnTo>
                  <a:pt x="83146" y="70001"/>
                </a:lnTo>
                <a:lnTo>
                  <a:pt x="83680" y="63346"/>
                </a:lnTo>
                <a:close/>
                <a:moveTo>
                  <a:pt x="96990" y="63346"/>
                </a:moveTo>
                <a:lnTo>
                  <a:pt x="96990" y="82859"/>
                </a:lnTo>
                <a:lnTo>
                  <a:pt x="94772" y="82859"/>
                </a:lnTo>
                <a:lnTo>
                  <a:pt x="94772" y="74519"/>
                </a:lnTo>
                <a:lnTo>
                  <a:pt x="94074" y="82859"/>
                </a:lnTo>
                <a:lnTo>
                  <a:pt x="91609" y="82859"/>
                </a:lnTo>
                <a:lnTo>
                  <a:pt x="90910" y="74519"/>
                </a:lnTo>
                <a:lnTo>
                  <a:pt x="90910" y="82859"/>
                </a:lnTo>
                <a:lnTo>
                  <a:pt x="88651" y="82859"/>
                </a:lnTo>
                <a:lnTo>
                  <a:pt x="88651" y="63346"/>
                </a:lnTo>
                <a:lnTo>
                  <a:pt x="92307" y="63346"/>
                </a:lnTo>
                <a:lnTo>
                  <a:pt x="92841" y="70001"/>
                </a:lnTo>
                <a:lnTo>
                  <a:pt x="93375" y="63346"/>
                </a:lnTo>
                <a:close/>
                <a:moveTo>
                  <a:pt x="106726" y="63346"/>
                </a:moveTo>
                <a:lnTo>
                  <a:pt x="106726" y="82859"/>
                </a:lnTo>
                <a:lnTo>
                  <a:pt x="104467" y="82859"/>
                </a:lnTo>
                <a:lnTo>
                  <a:pt x="104467" y="74519"/>
                </a:lnTo>
                <a:lnTo>
                  <a:pt x="103769" y="82859"/>
                </a:lnTo>
                <a:lnTo>
                  <a:pt x="101304" y="82859"/>
                </a:lnTo>
                <a:lnTo>
                  <a:pt x="100605" y="74519"/>
                </a:lnTo>
                <a:lnTo>
                  <a:pt x="100605" y="82859"/>
                </a:lnTo>
                <a:lnTo>
                  <a:pt x="98387" y="82859"/>
                </a:lnTo>
                <a:lnTo>
                  <a:pt x="98387" y="63346"/>
                </a:lnTo>
                <a:lnTo>
                  <a:pt x="102002" y="63346"/>
                </a:lnTo>
                <a:lnTo>
                  <a:pt x="102536" y="70001"/>
                </a:lnTo>
                <a:lnTo>
                  <a:pt x="103070" y="63346"/>
                </a:lnTo>
                <a:close/>
                <a:moveTo>
                  <a:pt x="116421" y="63346"/>
                </a:moveTo>
                <a:lnTo>
                  <a:pt x="116421" y="82859"/>
                </a:lnTo>
                <a:lnTo>
                  <a:pt x="114162" y="82859"/>
                </a:lnTo>
                <a:lnTo>
                  <a:pt x="114162" y="74519"/>
                </a:lnTo>
                <a:lnTo>
                  <a:pt x="113505" y="82859"/>
                </a:lnTo>
                <a:lnTo>
                  <a:pt x="110999" y="82859"/>
                </a:lnTo>
                <a:lnTo>
                  <a:pt x="110300" y="74519"/>
                </a:lnTo>
                <a:lnTo>
                  <a:pt x="110300" y="82859"/>
                </a:lnTo>
                <a:lnTo>
                  <a:pt x="108082" y="82859"/>
                </a:lnTo>
                <a:lnTo>
                  <a:pt x="108082" y="63346"/>
                </a:lnTo>
                <a:lnTo>
                  <a:pt x="111697" y="63346"/>
                </a:lnTo>
                <a:lnTo>
                  <a:pt x="112231" y="70001"/>
                </a:lnTo>
                <a:lnTo>
                  <a:pt x="112806" y="63346"/>
                </a:lnTo>
                <a:close/>
                <a:moveTo>
                  <a:pt x="9695" y="83927"/>
                </a:moveTo>
                <a:lnTo>
                  <a:pt x="9695" y="103440"/>
                </a:lnTo>
                <a:lnTo>
                  <a:pt x="7436" y="103440"/>
                </a:lnTo>
                <a:lnTo>
                  <a:pt x="7436" y="95142"/>
                </a:lnTo>
                <a:lnTo>
                  <a:pt x="6778" y="103440"/>
                </a:lnTo>
                <a:lnTo>
                  <a:pt x="4272" y="103440"/>
                </a:lnTo>
                <a:lnTo>
                  <a:pt x="3615" y="95142"/>
                </a:lnTo>
                <a:lnTo>
                  <a:pt x="3615" y="103440"/>
                </a:lnTo>
                <a:lnTo>
                  <a:pt x="1356" y="103440"/>
                </a:lnTo>
                <a:lnTo>
                  <a:pt x="1356" y="83927"/>
                </a:lnTo>
                <a:lnTo>
                  <a:pt x="4971" y="83927"/>
                </a:lnTo>
                <a:lnTo>
                  <a:pt x="5546" y="90582"/>
                </a:lnTo>
                <a:lnTo>
                  <a:pt x="6080" y="83927"/>
                </a:lnTo>
                <a:close/>
                <a:moveTo>
                  <a:pt x="19390" y="83927"/>
                </a:moveTo>
                <a:lnTo>
                  <a:pt x="19390" y="103440"/>
                </a:lnTo>
                <a:lnTo>
                  <a:pt x="17172" y="103440"/>
                </a:lnTo>
                <a:lnTo>
                  <a:pt x="17172" y="95142"/>
                </a:lnTo>
                <a:lnTo>
                  <a:pt x="16473" y="103440"/>
                </a:lnTo>
                <a:lnTo>
                  <a:pt x="13967" y="103440"/>
                </a:lnTo>
                <a:lnTo>
                  <a:pt x="13310" y="95142"/>
                </a:lnTo>
                <a:lnTo>
                  <a:pt x="13310" y="103440"/>
                </a:lnTo>
                <a:lnTo>
                  <a:pt x="11051" y="103440"/>
                </a:lnTo>
                <a:lnTo>
                  <a:pt x="11051" y="83927"/>
                </a:lnTo>
                <a:lnTo>
                  <a:pt x="14707" y="83927"/>
                </a:lnTo>
                <a:lnTo>
                  <a:pt x="15241" y="90582"/>
                </a:lnTo>
                <a:lnTo>
                  <a:pt x="15775" y="83927"/>
                </a:lnTo>
                <a:close/>
                <a:moveTo>
                  <a:pt x="29126" y="83927"/>
                </a:moveTo>
                <a:lnTo>
                  <a:pt x="29126" y="103440"/>
                </a:lnTo>
                <a:lnTo>
                  <a:pt x="26866" y="103440"/>
                </a:lnTo>
                <a:lnTo>
                  <a:pt x="26866" y="95142"/>
                </a:lnTo>
                <a:lnTo>
                  <a:pt x="26168" y="103440"/>
                </a:lnTo>
                <a:lnTo>
                  <a:pt x="23703" y="103440"/>
                </a:lnTo>
                <a:lnTo>
                  <a:pt x="23005" y="95142"/>
                </a:lnTo>
                <a:lnTo>
                  <a:pt x="23005" y="103440"/>
                </a:lnTo>
                <a:lnTo>
                  <a:pt x="20745" y="103440"/>
                </a:lnTo>
                <a:lnTo>
                  <a:pt x="20745" y="83927"/>
                </a:lnTo>
                <a:lnTo>
                  <a:pt x="24402" y="83927"/>
                </a:lnTo>
                <a:lnTo>
                  <a:pt x="24936" y="90582"/>
                </a:lnTo>
                <a:lnTo>
                  <a:pt x="25470" y="83927"/>
                </a:lnTo>
                <a:close/>
                <a:moveTo>
                  <a:pt x="38821" y="83927"/>
                </a:moveTo>
                <a:lnTo>
                  <a:pt x="38821" y="103440"/>
                </a:lnTo>
                <a:lnTo>
                  <a:pt x="36561" y="103440"/>
                </a:lnTo>
                <a:lnTo>
                  <a:pt x="36561" y="95142"/>
                </a:lnTo>
                <a:lnTo>
                  <a:pt x="35863" y="103440"/>
                </a:lnTo>
                <a:lnTo>
                  <a:pt x="33398" y="103440"/>
                </a:lnTo>
                <a:lnTo>
                  <a:pt x="32700" y="95142"/>
                </a:lnTo>
                <a:lnTo>
                  <a:pt x="32700" y="103440"/>
                </a:lnTo>
                <a:lnTo>
                  <a:pt x="30440" y="103440"/>
                </a:lnTo>
                <a:lnTo>
                  <a:pt x="30440" y="83927"/>
                </a:lnTo>
                <a:lnTo>
                  <a:pt x="34097" y="83927"/>
                </a:lnTo>
                <a:lnTo>
                  <a:pt x="34631" y="90582"/>
                </a:lnTo>
                <a:lnTo>
                  <a:pt x="35165" y="83927"/>
                </a:lnTo>
                <a:close/>
                <a:moveTo>
                  <a:pt x="48516" y="83927"/>
                </a:moveTo>
                <a:lnTo>
                  <a:pt x="48516" y="103440"/>
                </a:lnTo>
                <a:lnTo>
                  <a:pt x="46256" y="103440"/>
                </a:lnTo>
                <a:lnTo>
                  <a:pt x="46256" y="95142"/>
                </a:lnTo>
                <a:lnTo>
                  <a:pt x="45558" y="103440"/>
                </a:lnTo>
                <a:lnTo>
                  <a:pt x="43093" y="103440"/>
                </a:lnTo>
                <a:lnTo>
                  <a:pt x="42436" y="95142"/>
                </a:lnTo>
                <a:lnTo>
                  <a:pt x="42436" y="103440"/>
                </a:lnTo>
                <a:lnTo>
                  <a:pt x="40176" y="103440"/>
                </a:lnTo>
                <a:lnTo>
                  <a:pt x="40176" y="83927"/>
                </a:lnTo>
                <a:lnTo>
                  <a:pt x="43791" y="83927"/>
                </a:lnTo>
                <a:lnTo>
                  <a:pt x="44326" y="90582"/>
                </a:lnTo>
                <a:lnTo>
                  <a:pt x="44860" y="83927"/>
                </a:lnTo>
                <a:close/>
                <a:moveTo>
                  <a:pt x="58211" y="83927"/>
                </a:moveTo>
                <a:lnTo>
                  <a:pt x="58211" y="103440"/>
                </a:lnTo>
                <a:lnTo>
                  <a:pt x="55951" y="103440"/>
                </a:lnTo>
                <a:lnTo>
                  <a:pt x="55951" y="95142"/>
                </a:lnTo>
                <a:lnTo>
                  <a:pt x="55294" y="103440"/>
                </a:lnTo>
                <a:lnTo>
                  <a:pt x="52788" y="103440"/>
                </a:lnTo>
                <a:lnTo>
                  <a:pt x="52131" y="95142"/>
                </a:lnTo>
                <a:lnTo>
                  <a:pt x="52131" y="103440"/>
                </a:lnTo>
                <a:lnTo>
                  <a:pt x="49871" y="103440"/>
                </a:lnTo>
                <a:lnTo>
                  <a:pt x="49871" y="83927"/>
                </a:lnTo>
                <a:lnTo>
                  <a:pt x="53486" y="83927"/>
                </a:lnTo>
                <a:lnTo>
                  <a:pt x="54020" y="90582"/>
                </a:lnTo>
                <a:lnTo>
                  <a:pt x="54596" y="83927"/>
                </a:lnTo>
                <a:close/>
                <a:moveTo>
                  <a:pt x="67906" y="83927"/>
                </a:moveTo>
                <a:lnTo>
                  <a:pt x="67906" y="103440"/>
                </a:lnTo>
                <a:lnTo>
                  <a:pt x="65646" y="103440"/>
                </a:lnTo>
                <a:lnTo>
                  <a:pt x="65646" y="95142"/>
                </a:lnTo>
                <a:lnTo>
                  <a:pt x="64989" y="103440"/>
                </a:lnTo>
                <a:lnTo>
                  <a:pt x="62483" y="103440"/>
                </a:lnTo>
                <a:lnTo>
                  <a:pt x="61826" y="95142"/>
                </a:lnTo>
                <a:lnTo>
                  <a:pt x="61826" y="103440"/>
                </a:lnTo>
                <a:lnTo>
                  <a:pt x="59566" y="103440"/>
                </a:lnTo>
                <a:lnTo>
                  <a:pt x="59566" y="83927"/>
                </a:lnTo>
                <a:lnTo>
                  <a:pt x="63181" y="83927"/>
                </a:lnTo>
                <a:lnTo>
                  <a:pt x="63715" y="90582"/>
                </a:lnTo>
                <a:lnTo>
                  <a:pt x="64290" y="83927"/>
                </a:lnTo>
                <a:close/>
                <a:moveTo>
                  <a:pt x="77600" y="83927"/>
                </a:moveTo>
                <a:lnTo>
                  <a:pt x="77600" y="103440"/>
                </a:lnTo>
                <a:lnTo>
                  <a:pt x="75341" y="103440"/>
                </a:lnTo>
                <a:lnTo>
                  <a:pt x="75341" y="95142"/>
                </a:lnTo>
                <a:lnTo>
                  <a:pt x="74684" y="103440"/>
                </a:lnTo>
                <a:lnTo>
                  <a:pt x="72178" y="103440"/>
                </a:lnTo>
                <a:lnTo>
                  <a:pt x="71521" y="95142"/>
                </a:lnTo>
                <a:lnTo>
                  <a:pt x="71521" y="103440"/>
                </a:lnTo>
                <a:lnTo>
                  <a:pt x="69261" y="103440"/>
                </a:lnTo>
                <a:lnTo>
                  <a:pt x="69261" y="83927"/>
                </a:lnTo>
                <a:lnTo>
                  <a:pt x="72876" y="83927"/>
                </a:lnTo>
                <a:lnTo>
                  <a:pt x="73451" y="90582"/>
                </a:lnTo>
                <a:lnTo>
                  <a:pt x="73985" y="83927"/>
                </a:lnTo>
                <a:close/>
                <a:moveTo>
                  <a:pt x="87295" y="83927"/>
                </a:moveTo>
                <a:lnTo>
                  <a:pt x="87295" y="103440"/>
                </a:lnTo>
                <a:lnTo>
                  <a:pt x="85077" y="103440"/>
                </a:lnTo>
                <a:lnTo>
                  <a:pt x="85077" y="95142"/>
                </a:lnTo>
                <a:lnTo>
                  <a:pt x="84379" y="103440"/>
                </a:lnTo>
                <a:lnTo>
                  <a:pt x="81914" y="103440"/>
                </a:lnTo>
                <a:lnTo>
                  <a:pt x="81216" y="95142"/>
                </a:lnTo>
                <a:lnTo>
                  <a:pt x="81216" y="103440"/>
                </a:lnTo>
                <a:lnTo>
                  <a:pt x="78956" y="103440"/>
                </a:lnTo>
                <a:lnTo>
                  <a:pt x="78956" y="83927"/>
                </a:lnTo>
                <a:lnTo>
                  <a:pt x="82612" y="83927"/>
                </a:lnTo>
                <a:lnTo>
                  <a:pt x="83146" y="90582"/>
                </a:lnTo>
                <a:lnTo>
                  <a:pt x="83680" y="83927"/>
                </a:lnTo>
                <a:close/>
                <a:moveTo>
                  <a:pt x="96990" y="83927"/>
                </a:moveTo>
                <a:lnTo>
                  <a:pt x="96990" y="103440"/>
                </a:lnTo>
                <a:lnTo>
                  <a:pt x="94772" y="103440"/>
                </a:lnTo>
                <a:lnTo>
                  <a:pt x="94772" y="95142"/>
                </a:lnTo>
                <a:lnTo>
                  <a:pt x="94074" y="103440"/>
                </a:lnTo>
                <a:lnTo>
                  <a:pt x="91609" y="103440"/>
                </a:lnTo>
                <a:lnTo>
                  <a:pt x="90910" y="95142"/>
                </a:lnTo>
                <a:lnTo>
                  <a:pt x="90910" y="103440"/>
                </a:lnTo>
                <a:lnTo>
                  <a:pt x="88651" y="103440"/>
                </a:lnTo>
                <a:lnTo>
                  <a:pt x="88651" y="83927"/>
                </a:lnTo>
                <a:lnTo>
                  <a:pt x="92307" y="83927"/>
                </a:lnTo>
                <a:lnTo>
                  <a:pt x="92841" y="90582"/>
                </a:lnTo>
                <a:lnTo>
                  <a:pt x="93375" y="83927"/>
                </a:lnTo>
                <a:close/>
                <a:moveTo>
                  <a:pt x="106726" y="83927"/>
                </a:moveTo>
                <a:lnTo>
                  <a:pt x="106726" y="103440"/>
                </a:lnTo>
                <a:lnTo>
                  <a:pt x="104467" y="103440"/>
                </a:lnTo>
                <a:lnTo>
                  <a:pt x="104467" y="95142"/>
                </a:lnTo>
                <a:lnTo>
                  <a:pt x="103769" y="103440"/>
                </a:lnTo>
                <a:lnTo>
                  <a:pt x="101304" y="103440"/>
                </a:lnTo>
                <a:lnTo>
                  <a:pt x="100605" y="95142"/>
                </a:lnTo>
                <a:lnTo>
                  <a:pt x="100605" y="103440"/>
                </a:lnTo>
                <a:lnTo>
                  <a:pt x="98387" y="103440"/>
                </a:lnTo>
                <a:lnTo>
                  <a:pt x="98387" y="83927"/>
                </a:lnTo>
                <a:lnTo>
                  <a:pt x="102002" y="83927"/>
                </a:lnTo>
                <a:lnTo>
                  <a:pt x="102536" y="90582"/>
                </a:lnTo>
                <a:lnTo>
                  <a:pt x="103070" y="83927"/>
                </a:lnTo>
                <a:close/>
                <a:moveTo>
                  <a:pt x="116421" y="83927"/>
                </a:moveTo>
                <a:lnTo>
                  <a:pt x="116421" y="103440"/>
                </a:lnTo>
                <a:lnTo>
                  <a:pt x="114162" y="103440"/>
                </a:lnTo>
                <a:lnTo>
                  <a:pt x="114162" y="95142"/>
                </a:lnTo>
                <a:lnTo>
                  <a:pt x="113505" y="103440"/>
                </a:lnTo>
                <a:lnTo>
                  <a:pt x="110999" y="103440"/>
                </a:lnTo>
                <a:lnTo>
                  <a:pt x="110300" y="95142"/>
                </a:lnTo>
                <a:lnTo>
                  <a:pt x="110300" y="103440"/>
                </a:lnTo>
                <a:lnTo>
                  <a:pt x="108082" y="103440"/>
                </a:lnTo>
                <a:lnTo>
                  <a:pt x="108082" y="83927"/>
                </a:lnTo>
                <a:lnTo>
                  <a:pt x="111697" y="83927"/>
                </a:lnTo>
                <a:lnTo>
                  <a:pt x="112231" y="90582"/>
                </a:lnTo>
                <a:lnTo>
                  <a:pt x="112806" y="83927"/>
                </a:lnTo>
                <a:close/>
                <a:moveTo>
                  <a:pt x="9695" y="104508"/>
                </a:moveTo>
                <a:lnTo>
                  <a:pt x="9695" y="124021"/>
                </a:lnTo>
                <a:lnTo>
                  <a:pt x="7436" y="124021"/>
                </a:lnTo>
                <a:lnTo>
                  <a:pt x="7436" y="115723"/>
                </a:lnTo>
                <a:lnTo>
                  <a:pt x="6778" y="124021"/>
                </a:lnTo>
                <a:lnTo>
                  <a:pt x="4272" y="124021"/>
                </a:lnTo>
                <a:lnTo>
                  <a:pt x="3615" y="115723"/>
                </a:lnTo>
                <a:lnTo>
                  <a:pt x="3615" y="124021"/>
                </a:lnTo>
                <a:lnTo>
                  <a:pt x="1356" y="124021"/>
                </a:lnTo>
                <a:lnTo>
                  <a:pt x="1356" y="104508"/>
                </a:lnTo>
                <a:lnTo>
                  <a:pt x="4971" y="104508"/>
                </a:lnTo>
                <a:lnTo>
                  <a:pt x="5546" y="111163"/>
                </a:lnTo>
                <a:lnTo>
                  <a:pt x="6080" y="104508"/>
                </a:lnTo>
                <a:close/>
                <a:moveTo>
                  <a:pt x="19390" y="104508"/>
                </a:moveTo>
                <a:lnTo>
                  <a:pt x="19390" y="124021"/>
                </a:lnTo>
                <a:lnTo>
                  <a:pt x="17172" y="124021"/>
                </a:lnTo>
                <a:lnTo>
                  <a:pt x="17172" y="115723"/>
                </a:lnTo>
                <a:lnTo>
                  <a:pt x="16473" y="124021"/>
                </a:lnTo>
                <a:lnTo>
                  <a:pt x="13967" y="124021"/>
                </a:lnTo>
                <a:lnTo>
                  <a:pt x="13310" y="115723"/>
                </a:lnTo>
                <a:lnTo>
                  <a:pt x="13310" y="124021"/>
                </a:lnTo>
                <a:lnTo>
                  <a:pt x="11051" y="124021"/>
                </a:lnTo>
                <a:lnTo>
                  <a:pt x="11051" y="104508"/>
                </a:lnTo>
                <a:lnTo>
                  <a:pt x="14707" y="104508"/>
                </a:lnTo>
                <a:lnTo>
                  <a:pt x="15241" y="111163"/>
                </a:lnTo>
                <a:lnTo>
                  <a:pt x="15775" y="104508"/>
                </a:lnTo>
                <a:close/>
                <a:moveTo>
                  <a:pt x="29126" y="104508"/>
                </a:moveTo>
                <a:lnTo>
                  <a:pt x="29126" y="124021"/>
                </a:lnTo>
                <a:lnTo>
                  <a:pt x="26866" y="124021"/>
                </a:lnTo>
                <a:lnTo>
                  <a:pt x="26866" y="115723"/>
                </a:lnTo>
                <a:lnTo>
                  <a:pt x="26168" y="124021"/>
                </a:lnTo>
                <a:lnTo>
                  <a:pt x="23703" y="124021"/>
                </a:lnTo>
                <a:lnTo>
                  <a:pt x="23005" y="115723"/>
                </a:lnTo>
                <a:lnTo>
                  <a:pt x="23005" y="124021"/>
                </a:lnTo>
                <a:lnTo>
                  <a:pt x="20745" y="124021"/>
                </a:lnTo>
                <a:lnTo>
                  <a:pt x="20745" y="104508"/>
                </a:lnTo>
                <a:lnTo>
                  <a:pt x="24402" y="104508"/>
                </a:lnTo>
                <a:lnTo>
                  <a:pt x="24936" y="111163"/>
                </a:lnTo>
                <a:lnTo>
                  <a:pt x="25470" y="104508"/>
                </a:lnTo>
                <a:close/>
                <a:moveTo>
                  <a:pt x="38821" y="104508"/>
                </a:moveTo>
                <a:lnTo>
                  <a:pt x="38821" y="124021"/>
                </a:lnTo>
                <a:lnTo>
                  <a:pt x="36561" y="124021"/>
                </a:lnTo>
                <a:lnTo>
                  <a:pt x="36561" y="115723"/>
                </a:lnTo>
                <a:lnTo>
                  <a:pt x="35863" y="124021"/>
                </a:lnTo>
                <a:lnTo>
                  <a:pt x="33398" y="124021"/>
                </a:lnTo>
                <a:lnTo>
                  <a:pt x="32700" y="115723"/>
                </a:lnTo>
                <a:lnTo>
                  <a:pt x="32700" y="124021"/>
                </a:lnTo>
                <a:lnTo>
                  <a:pt x="30440" y="124021"/>
                </a:lnTo>
                <a:lnTo>
                  <a:pt x="30440" y="104508"/>
                </a:lnTo>
                <a:lnTo>
                  <a:pt x="34097" y="104508"/>
                </a:lnTo>
                <a:lnTo>
                  <a:pt x="34631" y="111163"/>
                </a:lnTo>
                <a:lnTo>
                  <a:pt x="35165" y="104508"/>
                </a:lnTo>
                <a:close/>
                <a:moveTo>
                  <a:pt x="48516" y="104508"/>
                </a:moveTo>
                <a:lnTo>
                  <a:pt x="48516" y="124021"/>
                </a:lnTo>
                <a:lnTo>
                  <a:pt x="46256" y="124021"/>
                </a:lnTo>
                <a:lnTo>
                  <a:pt x="46256" y="115723"/>
                </a:lnTo>
                <a:lnTo>
                  <a:pt x="45558" y="124021"/>
                </a:lnTo>
                <a:lnTo>
                  <a:pt x="43093" y="124021"/>
                </a:lnTo>
                <a:lnTo>
                  <a:pt x="42436" y="115723"/>
                </a:lnTo>
                <a:lnTo>
                  <a:pt x="42436" y="124021"/>
                </a:lnTo>
                <a:lnTo>
                  <a:pt x="40176" y="124021"/>
                </a:lnTo>
                <a:lnTo>
                  <a:pt x="40176" y="104508"/>
                </a:lnTo>
                <a:lnTo>
                  <a:pt x="43791" y="104508"/>
                </a:lnTo>
                <a:lnTo>
                  <a:pt x="44326" y="111163"/>
                </a:lnTo>
                <a:lnTo>
                  <a:pt x="44860" y="104508"/>
                </a:lnTo>
                <a:close/>
                <a:moveTo>
                  <a:pt x="58211" y="104508"/>
                </a:moveTo>
                <a:lnTo>
                  <a:pt x="58211" y="124021"/>
                </a:lnTo>
                <a:lnTo>
                  <a:pt x="55951" y="124021"/>
                </a:lnTo>
                <a:lnTo>
                  <a:pt x="55951" y="115723"/>
                </a:lnTo>
                <a:lnTo>
                  <a:pt x="55294" y="124021"/>
                </a:lnTo>
                <a:lnTo>
                  <a:pt x="52788" y="124021"/>
                </a:lnTo>
                <a:lnTo>
                  <a:pt x="52131" y="115723"/>
                </a:lnTo>
                <a:lnTo>
                  <a:pt x="52131" y="124021"/>
                </a:lnTo>
                <a:lnTo>
                  <a:pt x="49871" y="124021"/>
                </a:lnTo>
                <a:lnTo>
                  <a:pt x="49871" y="104508"/>
                </a:lnTo>
                <a:lnTo>
                  <a:pt x="53486" y="104508"/>
                </a:lnTo>
                <a:lnTo>
                  <a:pt x="54020" y="111163"/>
                </a:lnTo>
                <a:lnTo>
                  <a:pt x="54596" y="104508"/>
                </a:lnTo>
                <a:close/>
                <a:moveTo>
                  <a:pt x="67906" y="104508"/>
                </a:moveTo>
                <a:lnTo>
                  <a:pt x="67906" y="124021"/>
                </a:lnTo>
                <a:lnTo>
                  <a:pt x="65646" y="124021"/>
                </a:lnTo>
                <a:lnTo>
                  <a:pt x="65646" y="115723"/>
                </a:lnTo>
                <a:lnTo>
                  <a:pt x="64989" y="124021"/>
                </a:lnTo>
                <a:lnTo>
                  <a:pt x="62483" y="124021"/>
                </a:lnTo>
                <a:lnTo>
                  <a:pt x="61826" y="115723"/>
                </a:lnTo>
                <a:lnTo>
                  <a:pt x="61826" y="124021"/>
                </a:lnTo>
                <a:lnTo>
                  <a:pt x="59566" y="124021"/>
                </a:lnTo>
                <a:lnTo>
                  <a:pt x="59566" y="104508"/>
                </a:lnTo>
                <a:lnTo>
                  <a:pt x="63181" y="104508"/>
                </a:lnTo>
                <a:lnTo>
                  <a:pt x="63715" y="111163"/>
                </a:lnTo>
                <a:lnTo>
                  <a:pt x="64290" y="104508"/>
                </a:lnTo>
                <a:close/>
                <a:moveTo>
                  <a:pt x="77600" y="104508"/>
                </a:moveTo>
                <a:lnTo>
                  <a:pt x="77600" y="124021"/>
                </a:lnTo>
                <a:lnTo>
                  <a:pt x="75341" y="124021"/>
                </a:lnTo>
                <a:lnTo>
                  <a:pt x="75341" y="115723"/>
                </a:lnTo>
                <a:lnTo>
                  <a:pt x="74684" y="124021"/>
                </a:lnTo>
                <a:lnTo>
                  <a:pt x="72178" y="124021"/>
                </a:lnTo>
                <a:lnTo>
                  <a:pt x="71521" y="115723"/>
                </a:lnTo>
                <a:lnTo>
                  <a:pt x="71521" y="124021"/>
                </a:lnTo>
                <a:lnTo>
                  <a:pt x="69261" y="124021"/>
                </a:lnTo>
                <a:lnTo>
                  <a:pt x="69261" y="104508"/>
                </a:lnTo>
                <a:lnTo>
                  <a:pt x="72876" y="104508"/>
                </a:lnTo>
                <a:lnTo>
                  <a:pt x="73451" y="111163"/>
                </a:lnTo>
                <a:lnTo>
                  <a:pt x="73985" y="104508"/>
                </a:lnTo>
                <a:close/>
                <a:moveTo>
                  <a:pt x="87295" y="104508"/>
                </a:moveTo>
                <a:lnTo>
                  <a:pt x="87295" y="124021"/>
                </a:lnTo>
                <a:lnTo>
                  <a:pt x="85077" y="124021"/>
                </a:lnTo>
                <a:lnTo>
                  <a:pt x="85077" y="115723"/>
                </a:lnTo>
                <a:lnTo>
                  <a:pt x="84379" y="124021"/>
                </a:lnTo>
                <a:lnTo>
                  <a:pt x="81914" y="124021"/>
                </a:lnTo>
                <a:lnTo>
                  <a:pt x="81216" y="115723"/>
                </a:lnTo>
                <a:lnTo>
                  <a:pt x="81216" y="124021"/>
                </a:lnTo>
                <a:lnTo>
                  <a:pt x="78956" y="124021"/>
                </a:lnTo>
                <a:lnTo>
                  <a:pt x="78956" y="104508"/>
                </a:lnTo>
                <a:lnTo>
                  <a:pt x="82612" y="104508"/>
                </a:lnTo>
                <a:lnTo>
                  <a:pt x="83146" y="111163"/>
                </a:lnTo>
                <a:lnTo>
                  <a:pt x="83680" y="104508"/>
                </a:lnTo>
                <a:close/>
                <a:moveTo>
                  <a:pt x="96990" y="104508"/>
                </a:moveTo>
                <a:lnTo>
                  <a:pt x="96990" y="124021"/>
                </a:lnTo>
                <a:lnTo>
                  <a:pt x="94772" y="124021"/>
                </a:lnTo>
                <a:lnTo>
                  <a:pt x="94772" y="115723"/>
                </a:lnTo>
                <a:lnTo>
                  <a:pt x="94074" y="124021"/>
                </a:lnTo>
                <a:lnTo>
                  <a:pt x="91609" y="124021"/>
                </a:lnTo>
                <a:lnTo>
                  <a:pt x="90910" y="115723"/>
                </a:lnTo>
                <a:lnTo>
                  <a:pt x="90910" y="124021"/>
                </a:lnTo>
                <a:lnTo>
                  <a:pt x="88651" y="124021"/>
                </a:lnTo>
                <a:lnTo>
                  <a:pt x="88651" y="104508"/>
                </a:lnTo>
                <a:lnTo>
                  <a:pt x="92307" y="104508"/>
                </a:lnTo>
                <a:lnTo>
                  <a:pt x="92841" y="111163"/>
                </a:lnTo>
                <a:lnTo>
                  <a:pt x="93375" y="104508"/>
                </a:lnTo>
                <a:close/>
                <a:moveTo>
                  <a:pt x="106726" y="104508"/>
                </a:moveTo>
                <a:lnTo>
                  <a:pt x="106726" y="124021"/>
                </a:lnTo>
                <a:lnTo>
                  <a:pt x="104467" y="124021"/>
                </a:lnTo>
                <a:lnTo>
                  <a:pt x="104467" y="115723"/>
                </a:lnTo>
                <a:lnTo>
                  <a:pt x="103769" y="124021"/>
                </a:lnTo>
                <a:lnTo>
                  <a:pt x="101304" y="124021"/>
                </a:lnTo>
                <a:lnTo>
                  <a:pt x="100605" y="115723"/>
                </a:lnTo>
                <a:lnTo>
                  <a:pt x="100605" y="124021"/>
                </a:lnTo>
                <a:lnTo>
                  <a:pt x="98387" y="124021"/>
                </a:lnTo>
                <a:lnTo>
                  <a:pt x="98387" y="104508"/>
                </a:lnTo>
                <a:lnTo>
                  <a:pt x="102002" y="104508"/>
                </a:lnTo>
                <a:lnTo>
                  <a:pt x="102536" y="111163"/>
                </a:lnTo>
                <a:lnTo>
                  <a:pt x="103070" y="104508"/>
                </a:lnTo>
                <a:close/>
                <a:moveTo>
                  <a:pt x="116421" y="104508"/>
                </a:moveTo>
                <a:lnTo>
                  <a:pt x="116421" y="124021"/>
                </a:lnTo>
                <a:lnTo>
                  <a:pt x="114162" y="124021"/>
                </a:lnTo>
                <a:lnTo>
                  <a:pt x="114162" y="115723"/>
                </a:lnTo>
                <a:lnTo>
                  <a:pt x="113505" y="124021"/>
                </a:lnTo>
                <a:lnTo>
                  <a:pt x="110999" y="124021"/>
                </a:lnTo>
                <a:lnTo>
                  <a:pt x="110300" y="115723"/>
                </a:lnTo>
                <a:lnTo>
                  <a:pt x="110300" y="124021"/>
                </a:lnTo>
                <a:lnTo>
                  <a:pt x="108082" y="124021"/>
                </a:lnTo>
                <a:lnTo>
                  <a:pt x="108082" y="104508"/>
                </a:lnTo>
                <a:lnTo>
                  <a:pt x="111697" y="104508"/>
                </a:lnTo>
                <a:lnTo>
                  <a:pt x="112231" y="111163"/>
                </a:lnTo>
                <a:lnTo>
                  <a:pt x="112806" y="104508"/>
                </a:lnTo>
                <a:close/>
                <a:moveTo>
                  <a:pt x="9695" y="125089"/>
                </a:moveTo>
                <a:lnTo>
                  <a:pt x="9695" y="144602"/>
                </a:lnTo>
                <a:lnTo>
                  <a:pt x="7436" y="144602"/>
                </a:lnTo>
                <a:lnTo>
                  <a:pt x="7436" y="136304"/>
                </a:lnTo>
                <a:lnTo>
                  <a:pt x="6778" y="144602"/>
                </a:lnTo>
                <a:lnTo>
                  <a:pt x="4272" y="144602"/>
                </a:lnTo>
                <a:lnTo>
                  <a:pt x="3615" y="136304"/>
                </a:lnTo>
                <a:lnTo>
                  <a:pt x="3615" y="144602"/>
                </a:lnTo>
                <a:lnTo>
                  <a:pt x="1356" y="144602"/>
                </a:lnTo>
                <a:lnTo>
                  <a:pt x="1356" y="125089"/>
                </a:lnTo>
                <a:lnTo>
                  <a:pt x="4971" y="125089"/>
                </a:lnTo>
                <a:lnTo>
                  <a:pt x="5546" y="131744"/>
                </a:lnTo>
                <a:lnTo>
                  <a:pt x="6080" y="125089"/>
                </a:lnTo>
                <a:close/>
                <a:moveTo>
                  <a:pt x="19390" y="125089"/>
                </a:moveTo>
                <a:lnTo>
                  <a:pt x="19390" y="144602"/>
                </a:lnTo>
                <a:lnTo>
                  <a:pt x="17172" y="144602"/>
                </a:lnTo>
                <a:lnTo>
                  <a:pt x="17172" y="136304"/>
                </a:lnTo>
                <a:lnTo>
                  <a:pt x="16473" y="144602"/>
                </a:lnTo>
                <a:lnTo>
                  <a:pt x="13967" y="144602"/>
                </a:lnTo>
                <a:lnTo>
                  <a:pt x="13310" y="136304"/>
                </a:lnTo>
                <a:lnTo>
                  <a:pt x="13310" y="144602"/>
                </a:lnTo>
                <a:lnTo>
                  <a:pt x="11051" y="144602"/>
                </a:lnTo>
                <a:lnTo>
                  <a:pt x="11051" y="125089"/>
                </a:lnTo>
                <a:lnTo>
                  <a:pt x="14707" y="125089"/>
                </a:lnTo>
                <a:lnTo>
                  <a:pt x="15241" y="131744"/>
                </a:lnTo>
                <a:lnTo>
                  <a:pt x="15775" y="125089"/>
                </a:lnTo>
                <a:close/>
                <a:moveTo>
                  <a:pt x="29126" y="125089"/>
                </a:moveTo>
                <a:lnTo>
                  <a:pt x="29126" y="144602"/>
                </a:lnTo>
                <a:lnTo>
                  <a:pt x="26866" y="144602"/>
                </a:lnTo>
                <a:lnTo>
                  <a:pt x="26866" y="136304"/>
                </a:lnTo>
                <a:lnTo>
                  <a:pt x="26168" y="144602"/>
                </a:lnTo>
                <a:lnTo>
                  <a:pt x="23703" y="144602"/>
                </a:lnTo>
                <a:lnTo>
                  <a:pt x="23005" y="136304"/>
                </a:lnTo>
                <a:lnTo>
                  <a:pt x="23005" y="144602"/>
                </a:lnTo>
                <a:lnTo>
                  <a:pt x="20745" y="144602"/>
                </a:lnTo>
                <a:lnTo>
                  <a:pt x="20745" y="125089"/>
                </a:lnTo>
                <a:lnTo>
                  <a:pt x="24402" y="125089"/>
                </a:lnTo>
                <a:lnTo>
                  <a:pt x="24936" y="131744"/>
                </a:lnTo>
                <a:lnTo>
                  <a:pt x="25470" y="125089"/>
                </a:lnTo>
                <a:close/>
                <a:moveTo>
                  <a:pt x="38821" y="125089"/>
                </a:moveTo>
                <a:lnTo>
                  <a:pt x="38821" y="144602"/>
                </a:lnTo>
                <a:lnTo>
                  <a:pt x="36561" y="144602"/>
                </a:lnTo>
                <a:lnTo>
                  <a:pt x="36561" y="136304"/>
                </a:lnTo>
                <a:lnTo>
                  <a:pt x="35863" y="144602"/>
                </a:lnTo>
                <a:lnTo>
                  <a:pt x="33398" y="144602"/>
                </a:lnTo>
                <a:lnTo>
                  <a:pt x="32700" y="136304"/>
                </a:lnTo>
                <a:lnTo>
                  <a:pt x="32700" y="144602"/>
                </a:lnTo>
                <a:lnTo>
                  <a:pt x="30440" y="144602"/>
                </a:lnTo>
                <a:lnTo>
                  <a:pt x="30440" y="125089"/>
                </a:lnTo>
                <a:lnTo>
                  <a:pt x="34097" y="125089"/>
                </a:lnTo>
                <a:lnTo>
                  <a:pt x="34631" y="131744"/>
                </a:lnTo>
                <a:lnTo>
                  <a:pt x="35165" y="125089"/>
                </a:lnTo>
                <a:close/>
                <a:moveTo>
                  <a:pt x="48516" y="125089"/>
                </a:moveTo>
                <a:lnTo>
                  <a:pt x="48516" y="144602"/>
                </a:lnTo>
                <a:lnTo>
                  <a:pt x="46256" y="144602"/>
                </a:lnTo>
                <a:lnTo>
                  <a:pt x="46256" y="136304"/>
                </a:lnTo>
                <a:lnTo>
                  <a:pt x="45558" y="144602"/>
                </a:lnTo>
                <a:lnTo>
                  <a:pt x="43093" y="144602"/>
                </a:lnTo>
                <a:lnTo>
                  <a:pt x="42436" y="136304"/>
                </a:lnTo>
                <a:lnTo>
                  <a:pt x="42436" y="144602"/>
                </a:lnTo>
                <a:lnTo>
                  <a:pt x="40176" y="144602"/>
                </a:lnTo>
                <a:lnTo>
                  <a:pt x="40176" y="125089"/>
                </a:lnTo>
                <a:lnTo>
                  <a:pt x="43791" y="125089"/>
                </a:lnTo>
                <a:lnTo>
                  <a:pt x="44326" y="131744"/>
                </a:lnTo>
                <a:lnTo>
                  <a:pt x="44860" y="125089"/>
                </a:lnTo>
                <a:close/>
                <a:moveTo>
                  <a:pt x="58211" y="125089"/>
                </a:moveTo>
                <a:lnTo>
                  <a:pt x="58211" y="144602"/>
                </a:lnTo>
                <a:lnTo>
                  <a:pt x="55951" y="144602"/>
                </a:lnTo>
                <a:lnTo>
                  <a:pt x="55951" y="136304"/>
                </a:lnTo>
                <a:lnTo>
                  <a:pt x="55294" y="144602"/>
                </a:lnTo>
                <a:lnTo>
                  <a:pt x="52788" y="144602"/>
                </a:lnTo>
                <a:lnTo>
                  <a:pt x="52131" y="136304"/>
                </a:lnTo>
                <a:lnTo>
                  <a:pt x="52131" y="144602"/>
                </a:lnTo>
                <a:lnTo>
                  <a:pt x="49871" y="144602"/>
                </a:lnTo>
                <a:lnTo>
                  <a:pt x="49871" y="125089"/>
                </a:lnTo>
                <a:lnTo>
                  <a:pt x="53486" y="125089"/>
                </a:lnTo>
                <a:lnTo>
                  <a:pt x="54020" y="131744"/>
                </a:lnTo>
                <a:lnTo>
                  <a:pt x="54596" y="125089"/>
                </a:lnTo>
                <a:close/>
                <a:moveTo>
                  <a:pt x="67906" y="125089"/>
                </a:moveTo>
                <a:lnTo>
                  <a:pt x="67906" y="144602"/>
                </a:lnTo>
                <a:lnTo>
                  <a:pt x="65646" y="144602"/>
                </a:lnTo>
                <a:lnTo>
                  <a:pt x="65646" y="136304"/>
                </a:lnTo>
                <a:lnTo>
                  <a:pt x="64989" y="144602"/>
                </a:lnTo>
                <a:lnTo>
                  <a:pt x="62483" y="144602"/>
                </a:lnTo>
                <a:lnTo>
                  <a:pt x="61826" y="136304"/>
                </a:lnTo>
                <a:lnTo>
                  <a:pt x="61826" y="144602"/>
                </a:lnTo>
                <a:lnTo>
                  <a:pt x="59566" y="144602"/>
                </a:lnTo>
                <a:lnTo>
                  <a:pt x="59566" y="125089"/>
                </a:lnTo>
                <a:lnTo>
                  <a:pt x="63181" y="125089"/>
                </a:lnTo>
                <a:lnTo>
                  <a:pt x="63715" y="131744"/>
                </a:lnTo>
                <a:lnTo>
                  <a:pt x="64290" y="125089"/>
                </a:lnTo>
                <a:close/>
                <a:moveTo>
                  <a:pt x="77600" y="125089"/>
                </a:moveTo>
                <a:lnTo>
                  <a:pt x="77600" y="144602"/>
                </a:lnTo>
                <a:lnTo>
                  <a:pt x="75341" y="144602"/>
                </a:lnTo>
                <a:lnTo>
                  <a:pt x="75341" y="136304"/>
                </a:lnTo>
                <a:lnTo>
                  <a:pt x="74684" y="144602"/>
                </a:lnTo>
                <a:lnTo>
                  <a:pt x="72178" y="144602"/>
                </a:lnTo>
                <a:lnTo>
                  <a:pt x="71521" y="136304"/>
                </a:lnTo>
                <a:lnTo>
                  <a:pt x="71521" y="144602"/>
                </a:lnTo>
                <a:lnTo>
                  <a:pt x="69261" y="144602"/>
                </a:lnTo>
                <a:lnTo>
                  <a:pt x="69261" y="125089"/>
                </a:lnTo>
                <a:lnTo>
                  <a:pt x="72876" y="125089"/>
                </a:lnTo>
                <a:lnTo>
                  <a:pt x="73451" y="131744"/>
                </a:lnTo>
                <a:lnTo>
                  <a:pt x="73985" y="125089"/>
                </a:lnTo>
                <a:close/>
                <a:moveTo>
                  <a:pt x="87295" y="125089"/>
                </a:moveTo>
                <a:lnTo>
                  <a:pt x="87295" y="144602"/>
                </a:lnTo>
                <a:lnTo>
                  <a:pt x="85077" y="144602"/>
                </a:lnTo>
                <a:lnTo>
                  <a:pt x="85077" y="136304"/>
                </a:lnTo>
                <a:lnTo>
                  <a:pt x="84379" y="144602"/>
                </a:lnTo>
                <a:lnTo>
                  <a:pt x="81914" y="144602"/>
                </a:lnTo>
                <a:lnTo>
                  <a:pt x="81216" y="136304"/>
                </a:lnTo>
                <a:lnTo>
                  <a:pt x="81216" y="144602"/>
                </a:lnTo>
                <a:lnTo>
                  <a:pt x="78956" y="144602"/>
                </a:lnTo>
                <a:lnTo>
                  <a:pt x="78956" y="125089"/>
                </a:lnTo>
                <a:lnTo>
                  <a:pt x="82612" y="125089"/>
                </a:lnTo>
                <a:lnTo>
                  <a:pt x="83146" y="131744"/>
                </a:lnTo>
                <a:lnTo>
                  <a:pt x="83680" y="125089"/>
                </a:lnTo>
                <a:close/>
                <a:moveTo>
                  <a:pt x="96990" y="125089"/>
                </a:moveTo>
                <a:lnTo>
                  <a:pt x="96990" y="144602"/>
                </a:lnTo>
                <a:lnTo>
                  <a:pt x="94772" y="144602"/>
                </a:lnTo>
                <a:lnTo>
                  <a:pt x="94772" y="136304"/>
                </a:lnTo>
                <a:lnTo>
                  <a:pt x="94074" y="144602"/>
                </a:lnTo>
                <a:lnTo>
                  <a:pt x="91609" y="144602"/>
                </a:lnTo>
                <a:lnTo>
                  <a:pt x="90910" y="136304"/>
                </a:lnTo>
                <a:lnTo>
                  <a:pt x="90910" y="144602"/>
                </a:lnTo>
                <a:lnTo>
                  <a:pt x="88651" y="144602"/>
                </a:lnTo>
                <a:lnTo>
                  <a:pt x="88651" y="125089"/>
                </a:lnTo>
                <a:lnTo>
                  <a:pt x="92307" y="125089"/>
                </a:lnTo>
                <a:lnTo>
                  <a:pt x="92841" y="131744"/>
                </a:lnTo>
                <a:lnTo>
                  <a:pt x="93375" y="125089"/>
                </a:lnTo>
                <a:close/>
                <a:moveTo>
                  <a:pt x="106726" y="125089"/>
                </a:moveTo>
                <a:lnTo>
                  <a:pt x="106726" y="144602"/>
                </a:lnTo>
                <a:lnTo>
                  <a:pt x="104467" y="144602"/>
                </a:lnTo>
                <a:lnTo>
                  <a:pt x="104467" y="136304"/>
                </a:lnTo>
                <a:lnTo>
                  <a:pt x="103769" y="144602"/>
                </a:lnTo>
                <a:lnTo>
                  <a:pt x="101304" y="144602"/>
                </a:lnTo>
                <a:lnTo>
                  <a:pt x="100605" y="136304"/>
                </a:lnTo>
                <a:lnTo>
                  <a:pt x="100605" y="144602"/>
                </a:lnTo>
                <a:lnTo>
                  <a:pt x="98387" y="144602"/>
                </a:lnTo>
                <a:lnTo>
                  <a:pt x="98387" y="125089"/>
                </a:lnTo>
                <a:lnTo>
                  <a:pt x="102002" y="125089"/>
                </a:lnTo>
                <a:lnTo>
                  <a:pt x="102536" y="131744"/>
                </a:lnTo>
                <a:lnTo>
                  <a:pt x="103070" y="125089"/>
                </a:lnTo>
                <a:close/>
                <a:moveTo>
                  <a:pt x="116421" y="125089"/>
                </a:moveTo>
                <a:lnTo>
                  <a:pt x="116421" y="144602"/>
                </a:lnTo>
                <a:lnTo>
                  <a:pt x="114162" y="144602"/>
                </a:lnTo>
                <a:lnTo>
                  <a:pt x="114162" y="136304"/>
                </a:lnTo>
                <a:lnTo>
                  <a:pt x="113505" y="144602"/>
                </a:lnTo>
                <a:lnTo>
                  <a:pt x="110999" y="144602"/>
                </a:lnTo>
                <a:lnTo>
                  <a:pt x="110300" y="136304"/>
                </a:lnTo>
                <a:lnTo>
                  <a:pt x="110300" y="144602"/>
                </a:lnTo>
                <a:lnTo>
                  <a:pt x="108082" y="144602"/>
                </a:lnTo>
                <a:lnTo>
                  <a:pt x="108082" y="125089"/>
                </a:lnTo>
                <a:lnTo>
                  <a:pt x="111697" y="125089"/>
                </a:lnTo>
                <a:lnTo>
                  <a:pt x="112231" y="131744"/>
                </a:lnTo>
                <a:lnTo>
                  <a:pt x="112806" y="125089"/>
                </a:lnTo>
                <a:close/>
                <a:moveTo>
                  <a:pt x="9695" y="145711"/>
                </a:moveTo>
                <a:lnTo>
                  <a:pt x="9695" y="165183"/>
                </a:lnTo>
                <a:lnTo>
                  <a:pt x="7436" y="165183"/>
                </a:lnTo>
                <a:lnTo>
                  <a:pt x="7436" y="156885"/>
                </a:lnTo>
                <a:lnTo>
                  <a:pt x="6778" y="165183"/>
                </a:lnTo>
                <a:lnTo>
                  <a:pt x="4272" y="165183"/>
                </a:lnTo>
                <a:lnTo>
                  <a:pt x="3615" y="156885"/>
                </a:lnTo>
                <a:lnTo>
                  <a:pt x="3615" y="165183"/>
                </a:lnTo>
                <a:lnTo>
                  <a:pt x="1356" y="165183"/>
                </a:lnTo>
                <a:lnTo>
                  <a:pt x="1356" y="145711"/>
                </a:lnTo>
                <a:lnTo>
                  <a:pt x="4971" y="145711"/>
                </a:lnTo>
                <a:lnTo>
                  <a:pt x="5546" y="152325"/>
                </a:lnTo>
                <a:lnTo>
                  <a:pt x="6080" y="145711"/>
                </a:lnTo>
                <a:close/>
                <a:moveTo>
                  <a:pt x="19390" y="145711"/>
                </a:moveTo>
                <a:lnTo>
                  <a:pt x="19390" y="165183"/>
                </a:lnTo>
                <a:lnTo>
                  <a:pt x="17172" y="165183"/>
                </a:lnTo>
                <a:lnTo>
                  <a:pt x="17172" y="156885"/>
                </a:lnTo>
                <a:lnTo>
                  <a:pt x="16473" y="165183"/>
                </a:lnTo>
                <a:lnTo>
                  <a:pt x="13967" y="165183"/>
                </a:lnTo>
                <a:lnTo>
                  <a:pt x="13310" y="156885"/>
                </a:lnTo>
                <a:lnTo>
                  <a:pt x="13310" y="165183"/>
                </a:lnTo>
                <a:lnTo>
                  <a:pt x="11051" y="165183"/>
                </a:lnTo>
                <a:lnTo>
                  <a:pt x="11051" y="145711"/>
                </a:lnTo>
                <a:lnTo>
                  <a:pt x="14707" y="145711"/>
                </a:lnTo>
                <a:lnTo>
                  <a:pt x="15241" y="152325"/>
                </a:lnTo>
                <a:lnTo>
                  <a:pt x="15775" y="145711"/>
                </a:lnTo>
                <a:close/>
                <a:moveTo>
                  <a:pt x="29126" y="145711"/>
                </a:moveTo>
                <a:lnTo>
                  <a:pt x="29126" y="165183"/>
                </a:lnTo>
                <a:lnTo>
                  <a:pt x="26866" y="165183"/>
                </a:lnTo>
                <a:lnTo>
                  <a:pt x="26866" y="156885"/>
                </a:lnTo>
                <a:lnTo>
                  <a:pt x="26168" y="165183"/>
                </a:lnTo>
                <a:lnTo>
                  <a:pt x="23703" y="165183"/>
                </a:lnTo>
                <a:lnTo>
                  <a:pt x="23005" y="156885"/>
                </a:lnTo>
                <a:lnTo>
                  <a:pt x="23005" y="165183"/>
                </a:lnTo>
                <a:lnTo>
                  <a:pt x="20745" y="165183"/>
                </a:lnTo>
                <a:lnTo>
                  <a:pt x="20745" y="145711"/>
                </a:lnTo>
                <a:lnTo>
                  <a:pt x="24402" y="145711"/>
                </a:lnTo>
                <a:lnTo>
                  <a:pt x="24936" y="152325"/>
                </a:lnTo>
                <a:lnTo>
                  <a:pt x="25470" y="145711"/>
                </a:lnTo>
                <a:close/>
                <a:moveTo>
                  <a:pt x="38821" y="145711"/>
                </a:moveTo>
                <a:lnTo>
                  <a:pt x="38821" y="165183"/>
                </a:lnTo>
                <a:lnTo>
                  <a:pt x="36561" y="165183"/>
                </a:lnTo>
                <a:lnTo>
                  <a:pt x="36561" y="156885"/>
                </a:lnTo>
                <a:lnTo>
                  <a:pt x="35863" y="165183"/>
                </a:lnTo>
                <a:lnTo>
                  <a:pt x="33398" y="165183"/>
                </a:lnTo>
                <a:lnTo>
                  <a:pt x="32700" y="156885"/>
                </a:lnTo>
                <a:lnTo>
                  <a:pt x="32700" y="165183"/>
                </a:lnTo>
                <a:lnTo>
                  <a:pt x="30440" y="165183"/>
                </a:lnTo>
                <a:lnTo>
                  <a:pt x="30440" y="145711"/>
                </a:lnTo>
                <a:lnTo>
                  <a:pt x="34097" y="145711"/>
                </a:lnTo>
                <a:lnTo>
                  <a:pt x="34631" y="152325"/>
                </a:lnTo>
                <a:lnTo>
                  <a:pt x="35165" y="145711"/>
                </a:lnTo>
                <a:close/>
                <a:moveTo>
                  <a:pt x="48516" y="145711"/>
                </a:moveTo>
                <a:lnTo>
                  <a:pt x="48516" y="165183"/>
                </a:lnTo>
                <a:lnTo>
                  <a:pt x="46256" y="165183"/>
                </a:lnTo>
                <a:lnTo>
                  <a:pt x="46256" y="156885"/>
                </a:lnTo>
                <a:lnTo>
                  <a:pt x="45558" y="165183"/>
                </a:lnTo>
                <a:lnTo>
                  <a:pt x="43093" y="165183"/>
                </a:lnTo>
                <a:lnTo>
                  <a:pt x="42436" y="156885"/>
                </a:lnTo>
                <a:lnTo>
                  <a:pt x="42436" y="165183"/>
                </a:lnTo>
                <a:lnTo>
                  <a:pt x="40176" y="165183"/>
                </a:lnTo>
                <a:lnTo>
                  <a:pt x="40176" y="145711"/>
                </a:lnTo>
                <a:lnTo>
                  <a:pt x="43791" y="145711"/>
                </a:lnTo>
                <a:lnTo>
                  <a:pt x="44326" y="152325"/>
                </a:lnTo>
                <a:lnTo>
                  <a:pt x="44860" y="145711"/>
                </a:lnTo>
                <a:close/>
                <a:moveTo>
                  <a:pt x="58211" y="145711"/>
                </a:moveTo>
                <a:lnTo>
                  <a:pt x="58211" y="165183"/>
                </a:lnTo>
                <a:lnTo>
                  <a:pt x="55951" y="165183"/>
                </a:lnTo>
                <a:lnTo>
                  <a:pt x="55951" y="156885"/>
                </a:lnTo>
                <a:lnTo>
                  <a:pt x="55294" y="165183"/>
                </a:lnTo>
                <a:lnTo>
                  <a:pt x="52788" y="165183"/>
                </a:lnTo>
                <a:lnTo>
                  <a:pt x="52131" y="156885"/>
                </a:lnTo>
                <a:lnTo>
                  <a:pt x="52131" y="165183"/>
                </a:lnTo>
                <a:lnTo>
                  <a:pt x="49871" y="165183"/>
                </a:lnTo>
                <a:lnTo>
                  <a:pt x="49871" y="145711"/>
                </a:lnTo>
                <a:lnTo>
                  <a:pt x="53486" y="145711"/>
                </a:lnTo>
                <a:lnTo>
                  <a:pt x="54020" y="152325"/>
                </a:lnTo>
                <a:lnTo>
                  <a:pt x="54596" y="145711"/>
                </a:lnTo>
                <a:close/>
                <a:moveTo>
                  <a:pt x="67906" y="145711"/>
                </a:moveTo>
                <a:lnTo>
                  <a:pt x="67906" y="165183"/>
                </a:lnTo>
                <a:lnTo>
                  <a:pt x="65646" y="165183"/>
                </a:lnTo>
                <a:lnTo>
                  <a:pt x="65646" y="156885"/>
                </a:lnTo>
                <a:lnTo>
                  <a:pt x="64989" y="165183"/>
                </a:lnTo>
                <a:lnTo>
                  <a:pt x="62483" y="165183"/>
                </a:lnTo>
                <a:lnTo>
                  <a:pt x="61826" y="156885"/>
                </a:lnTo>
                <a:lnTo>
                  <a:pt x="61826" y="165183"/>
                </a:lnTo>
                <a:lnTo>
                  <a:pt x="59566" y="165183"/>
                </a:lnTo>
                <a:lnTo>
                  <a:pt x="59566" y="145711"/>
                </a:lnTo>
                <a:lnTo>
                  <a:pt x="63181" y="145711"/>
                </a:lnTo>
                <a:lnTo>
                  <a:pt x="63715" y="152325"/>
                </a:lnTo>
                <a:lnTo>
                  <a:pt x="64290" y="145711"/>
                </a:lnTo>
                <a:close/>
                <a:moveTo>
                  <a:pt x="77600" y="145711"/>
                </a:moveTo>
                <a:lnTo>
                  <a:pt x="77600" y="165183"/>
                </a:lnTo>
                <a:lnTo>
                  <a:pt x="75341" y="165183"/>
                </a:lnTo>
                <a:lnTo>
                  <a:pt x="75341" y="156885"/>
                </a:lnTo>
                <a:lnTo>
                  <a:pt x="74684" y="165183"/>
                </a:lnTo>
                <a:lnTo>
                  <a:pt x="72178" y="165183"/>
                </a:lnTo>
                <a:lnTo>
                  <a:pt x="71521" y="156885"/>
                </a:lnTo>
                <a:lnTo>
                  <a:pt x="71521" y="165183"/>
                </a:lnTo>
                <a:lnTo>
                  <a:pt x="69261" y="165183"/>
                </a:lnTo>
                <a:lnTo>
                  <a:pt x="69261" y="145711"/>
                </a:lnTo>
                <a:lnTo>
                  <a:pt x="72876" y="145711"/>
                </a:lnTo>
                <a:lnTo>
                  <a:pt x="73451" y="152325"/>
                </a:lnTo>
                <a:lnTo>
                  <a:pt x="73985" y="145711"/>
                </a:lnTo>
                <a:close/>
                <a:moveTo>
                  <a:pt x="87295" y="145711"/>
                </a:moveTo>
                <a:lnTo>
                  <a:pt x="87295" y="165183"/>
                </a:lnTo>
                <a:lnTo>
                  <a:pt x="85077" y="165183"/>
                </a:lnTo>
                <a:lnTo>
                  <a:pt x="85077" y="156885"/>
                </a:lnTo>
                <a:lnTo>
                  <a:pt x="84379" y="165183"/>
                </a:lnTo>
                <a:lnTo>
                  <a:pt x="81914" y="165183"/>
                </a:lnTo>
                <a:lnTo>
                  <a:pt x="81216" y="156885"/>
                </a:lnTo>
                <a:lnTo>
                  <a:pt x="81216" y="165183"/>
                </a:lnTo>
                <a:lnTo>
                  <a:pt x="78956" y="165183"/>
                </a:lnTo>
                <a:lnTo>
                  <a:pt x="78956" y="145711"/>
                </a:lnTo>
                <a:lnTo>
                  <a:pt x="82612" y="145711"/>
                </a:lnTo>
                <a:lnTo>
                  <a:pt x="83146" y="152325"/>
                </a:lnTo>
                <a:lnTo>
                  <a:pt x="83680" y="145711"/>
                </a:lnTo>
                <a:close/>
                <a:moveTo>
                  <a:pt x="96990" y="145711"/>
                </a:moveTo>
                <a:lnTo>
                  <a:pt x="96990" y="165183"/>
                </a:lnTo>
                <a:lnTo>
                  <a:pt x="94772" y="165183"/>
                </a:lnTo>
                <a:lnTo>
                  <a:pt x="94772" y="156885"/>
                </a:lnTo>
                <a:lnTo>
                  <a:pt x="94074" y="165183"/>
                </a:lnTo>
                <a:lnTo>
                  <a:pt x="91609" y="165183"/>
                </a:lnTo>
                <a:lnTo>
                  <a:pt x="90910" y="156885"/>
                </a:lnTo>
                <a:lnTo>
                  <a:pt x="90910" y="165183"/>
                </a:lnTo>
                <a:lnTo>
                  <a:pt x="88651" y="165183"/>
                </a:lnTo>
                <a:lnTo>
                  <a:pt x="88651" y="145711"/>
                </a:lnTo>
                <a:lnTo>
                  <a:pt x="92307" y="145711"/>
                </a:lnTo>
                <a:lnTo>
                  <a:pt x="92841" y="152325"/>
                </a:lnTo>
                <a:lnTo>
                  <a:pt x="93375" y="145711"/>
                </a:lnTo>
                <a:close/>
                <a:moveTo>
                  <a:pt x="106726" y="145711"/>
                </a:moveTo>
                <a:lnTo>
                  <a:pt x="106726" y="165183"/>
                </a:lnTo>
                <a:lnTo>
                  <a:pt x="104467" y="165183"/>
                </a:lnTo>
                <a:lnTo>
                  <a:pt x="104467" y="156885"/>
                </a:lnTo>
                <a:lnTo>
                  <a:pt x="103769" y="165183"/>
                </a:lnTo>
                <a:lnTo>
                  <a:pt x="101304" y="165183"/>
                </a:lnTo>
                <a:lnTo>
                  <a:pt x="100605" y="156885"/>
                </a:lnTo>
                <a:lnTo>
                  <a:pt x="100605" y="165183"/>
                </a:lnTo>
                <a:lnTo>
                  <a:pt x="98387" y="165183"/>
                </a:lnTo>
                <a:lnTo>
                  <a:pt x="98387" y="145711"/>
                </a:lnTo>
                <a:lnTo>
                  <a:pt x="102002" y="145711"/>
                </a:lnTo>
                <a:lnTo>
                  <a:pt x="102536" y="152325"/>
                </a:lnTo>
                <a:lnTo>
                  <a:pt x="103070" y="145711"/>
                </a:lnTo>
                <a:close/>
                <a:moveTo>
                  <a:pt x="116421" y="145711"/>
                </a:moveTo>
                <a:lnTo>
                  <a:pt x="116421" y="165183"/>
                </a:lnTo>
                <a:lnTo>
                  <a:pt x="114162" y="165183"/>
                </a:lnTo>
                <a:lnTo>
                  <a:pt x="114162" y="156885"/>
                </a:lnTo>
                <a:lnTo>
                  <a:pt x="113505" y="165183"/>
                </a:lnTo>
                <a:lnTo>
                  <a:pt x="110999" y="165183"/>
                </a:lnTo>
                <a:lnTo>
                  <a:pt x="110300" y="156885"/>
                </a:lnTo>
                <a:lnTo>
                  <a:pt x="110300" y="165183"/>
                </a:lnTo>
                <a:lnTo>
                  <a:pt x="108082" y="165183"/>
                </a:lnTo>
                <a:lnTo>
                  <a:pt x="108082" y="145711"/>
                </a:lnTo>
                <a:lnTo>
                  <a:pt x="111697" y="145711"/>
                </a:lnTo>
                <a:lnTo>
                  <a:pt x="112231" y="152325"/>
                </a:lnTo>
                <a:lnTo>
                  <a:pt x="112806" y="145711"/>
                </a:lnTo>
                <a:close/>
                <a:moveTo>
                  <a:pt x="9695" y="166293"/>
                </a:moveTo>
                <a:lnTo>
                  <a:pt x="9695" y="185806"/>
                </a:lnTo>
                <a:lnTo>
                  <a:pt x="7436" y="185806"/>
                </a:lnTo>
                <a:lnTo>
                  <a:pt x="7436" y="177466"/>
                </a:lnTo>
                <a:lnTo>
                  <a:pt x="6778" y="185806"/>
                </a:lnTo>
                <a:lnTo>
                  <a:pt x="4272" y="185806"/>
                </a:lnTo>
                <a:lnTo>
                  <a:pt x="3615" y="177466"/>
                </a:lnTo>
                <a:lnTo>
                  <a:pt x="3615" y="185806"/>
                </a:lnTo>
                <a:lnTo>
                  <a:pt x="1356" y="185806"/>
                </a:lnTo>
                <a:lnTo>
                  <a:pt x="1356" y="166293"/>
                </a:lnTo>
                <a:lnTo>
                  <a:pt x="4971" y="166293"/>
                </a:lnTo>
                <a:lnTo>
                  <a:pt x="5546" y="172906"/>
                </a:lnTo>
                <a:lnTo>
                  <a:pt x="6080" y="166293"/>
                </a:lnTo>
                <a:close/>
                <a:moveTo>
                  <a:pt x="19390" y="166293"/>
                </a:moveTo>
                <a:lnTo>
                  <a:pt x="19390" y="185806"/>
                </a:lnTo>
                <a:lnTo>
                  <a:pt x="17172" y="185806"/>
                </a:lnTo>
                <a:lnTo>
                  <a:pt x="17172" y="177466"/>
                </a:lnTo>
                <a:lnTo>
                  <a:pt x="16473" y="185806"/>
                </a:lnTo>
                <a:lnTo>
                  <a:pt x="13967" y="185806"/>
                </a:lnTo>
                <a:lnTo>
                  <a:pt x="13310" y="177466"/>
                </a:lnTo>
                <a:lnTo>
                  <a:pt x="13310" y="185806"/>
                </a:lnTo>
                <a:lnTo>
                  <a:pt x="11051" y="185806"/>
                </a:lnTo>
                <a:lnTo>
                  <a:pt x="11051" y="166293"/>
                </a:lnTo>
                <a:lnTo>
                  <a:pt x="14707" y="166293"/>
                </a:lnTo>
                <a:lnTo>
                  <a:pt x="15241" y="172906"/>
                </a:lnTo>
                <a:lnTo>
                  <a:pt x="15775" y="166293"/>
                </a:lnTo>
                <a:close/>
                <a:moveTo>
                  <a:pt x="29126" y="166293"/>
                </a:moveTo>
                <a:lnTo>
                  <a:pt x="29126" y="185806"/>
                </a:lnTo>
                <a:lnTo>
                  <a:pt x="26866" y="185806"/>
                </a:lnTo>
                <a:lnTo>
                  <a:pt x="26866" y="177466"/>
                </a:lnTo>
                <a:lnTo>
                  <a:pt x="26168" y="185806"/>
                </a:lnTo>
                <a:lnTo>
                  <a:pt x="23703" y="185806"/>
                </a:lnTo>
                <a:lnTo>
                  <a:pt x="23005" y="177466"/>
                </a:lnTo>
                <a:lnTo>
                  <a:pt x="23005" y="185806"/>
                </a:lnTo>
                <a:lnTo>
                  <a:pt x="20745" y="185806"/>
                </a:lnTo>
                <a:lnTo>
                  <a:pt x="20745" y="166293"/>
                </a:lnTo>
                <a:lnTo>
                  <a:pt x="24402" y="166293"/>
                </a:lnTo>
                <a:lnTo>
                  <a:pt x="24936" y="172906"/>
                </a:lnTo>
                <a:lnTo>
                  <a:pt x="25470" y="166293"/>
                </a:lnTo>
                <a:close/>
                <a:moveTo>
                  <a:pt x="38821" y="166293"/>
                </a:moveTo>
                <a:lnTo>
                  <a:pt x="38821" y="185806"/>
                </a:lnTo>
                <a:lnTo>
                  <a:pt x="36561" y="185806"/>
                </a:lnTo>
                <a:lnTo>
                  <a:pt x="36561" y="177466"/>
                </a:lnTo>
                <a:lnTo>
                  <a:pt x="35863" y="185806"/>
                </a:lnTo>
                <a:lnTo>
                  <a:pt x="33398" y="185806"/>
                </a:lnTo>
                <a:lnTo>
                  <a:pt x="32700" y="177466"/>
                </a:lnTo>
                <a:lnTo>
                  <a:pt x="32700" y="185806"/>
                </a:lnTo>
                <a:lnTo>
                  <a:pt x="30440" y="185806"/>
                </a:lnTo>
                <a:lnTo>
                  <a:pt x="30440" y="166293"/>
                </a:lnTo>
                <a:lnTo>
                  <a:pt x="34097" y="166293"/>
                </a:lnTo>
                <a:lnTo>
                  <a:pt x="34631" y="172906"/>
                </a:lnTo>
                <a:lnTo>
                  <a:pt x="35165" y="166293"/>
                </a:lnTo>
                <a:close/>
                <a:moveTo>
                  <a:pt x="48516" y="166293"/>
                </a:moveTo>
                <a:lnTo>
                  <a:pt x="48516" y="185806"/>
                </a:lnTo>
                <a:lnTo>
                  <a:pt x="46256" y="185806"/>
                </a:lnTo>
                <a:lnTo>
                  <a:pt x="46256" y="177466"/>
                </a:lnTo>
                <a:lnTo>
                  <a:pt x="45558" y="185806"/>
                </a:lnTo>
                <a:lnTo>
                  <a:pt x="43093" y="185806"/>
                </a:lnTo>
                <a:lnTo>
                  <a:pt x="42436" y="177466"/>
                </a:lnTo>
                <a:lnTo>
                  <a:pt x="42436" y="185806"/>
                </a:lnTo>
                <a:lnTo>
                  <a:pt x="40176" y="185806"/>
                </a:lnTo>
                <a:lnTo>
                  <a:pt x="40176" y="166293"/>
                </a:lnTo>
                <a:lnTo>
                  <a:pt x="43791" y="166293"/>
                </a:lnTo>
                <a:lnTo>
                  <a:pt x="44326" y="172906"/>
                </a:lnTo>
                <a:lnTo>
                  <a:pt x="44860" y="166293"/>
                </a:lnTo>
                <a:close/>
                <a:moveTo>
                  <a:pt x="58211" y="166293"/>
                </a:moveTo>
                <a:lnTo>
                  <a:pt x="58211" y="185806"/>
                </a:lnTo>
                <a:lnTo>
                  <a:pt x="55951" y="185806"/>
                </a:lnTo>
                <a:lnTo>
                  <a:pt x="55951" y="177466"/>
                </a:lnTo>
                <a:lnTo>
                  <a:pt x="55294" y="185806"/>
                </a:lnTo>
                <a:lnTo>
                  <a:pt x="52788" y="185806"/>
                </a:lnTo>
                <a:lnTo>
                  <a:pt x="52131" y="177466"/>
                </a:lnTo>
                <a:lnTo>
                  <a:pt x="52131" y="185806"/>
                </a:lnTo>
                <a:lnTo>
                  <a:pt x="49871" y="185806"/>
                </a:lnTo>
                <a:lnTo>
                  <a:pt x="49871" y="166293"/>
                </a:lnTo>
                <a:lnTo>
                  <a:pt x="53486" y="166293"/>
                </a:lnTo>
                <a:lnTo>
                  <a:pt x="54020" y="172906"/>
                </a:lnTo>
                <a:lnTo>
                  <a:pt x="54596" y="166293"/>
                </a:lnTo>
                <a:close/>
                <a:moveTo>
                  <a:pt x="67906" y="166293"/>
                </a:moveTo>
                <a:lnTo>
                  <a:pt x="67906" y="185806"/>
                </a:lnTo>
                <a:lnTo>
                  <a:pt x="65646" y="185806"/>
                </a:lnTo>
                <a:lnTo>
                  <a:pt x="65646" y="177466"/>
                </a:lnTo>
                <a:lnTo>
                  <a:pt x="64989" y="185806"/>
                </a:lnTo>
                <a:lnTo>
                  <a:pt x="62483" y="185806"/>
                </a:lnTo>
                <a:lnTo>
                  <a:pt x="61826" y="177466"/>
                </a:lnTo>
                <a:lnTo>
                  <a:pt x="61826" y="185806"/>
                </a:lnTo>
                <a:lnTo>
                  <a:pt x="59566" y="185806"/>
                </a:lnTo>
                <a:lnTo>
                  <a:pt x="59566" y="166293"/>
                </a:lnTo>
                <a:lnTo>
                  <a:pt x="63181" y="166293"/>
                </a:lnTo>
                <a:lnTo>
                  <a:pt x="63715" y="172906"/>
                </a:lnTo>
                <a:lnTo>
                  <a:pt x="64290" y="166293"/>
                </a:lnTo>
                <a:close/>
                <a:moveTo>
                  <a:pt x="77600" y="166293"/>
                </a:moveTo>
                <a:lnTo>
                  <a:pt x="77600" y="185806"/>
                </a:lnTo>
                <a:lnTo>
                  <a:pt x="75341" y="185806"/>
                </a:lnTo>
                <a:lnTo>
                  <a:pt x="75341" y="177466"/>
                </a:lnTo>
                <a:lnTo>
                  <a:pt x="74684" y="185806"/>
                </a:lnTo>
                <a:lnTo>
                  <a:pt x="72178" y="185806"/>
                </a:lnTo>
                <a:lnTo>
                  <a:pt x="71521" y="177466"/>
                </a:lnTo>
                <a:lnTo>
                  <a:pt x="71521" y="185806"/>
                </a:lnTo>
                <a:lnTo>
                  <a:pt x="69261" y="185806"/>
                </a:lnTo>
                <a:lnTo>
                  <a:pt x="69261" y="166293"/>
                </a:lnTo>
                <a:lnTo>
                  <a:pt x="72876" y="166293"/>
                </a:lnTo>
                <a:lnTo>
                  <a:pt x="73451" y="172906"/>
                </a:lnTo>
                <a:lnTo>
                  <a:pt x="73985" y="166293"/>
                </a:lnTo>
                <a:close/>
                <a:moveTo>
                  <a:pt x="87295" y="166293"/>
                </a:moveTo>
                <a:lnTo>
                  <a:pt x="87295" y="185806"/>
                </a:lnTo>
                <a:lnTo>
                  <a:pt x="85077" y="185806"/>
                </a:lnTo>
                <a:lnTo>
                  <a:pt x="85077" y="177466"/>
                </a:lnTo>
                <a:lnTo>
                  <a:pt x="84379" y="185806"/>
                </a:lnTo>
                <a:lnTo>
                  <a:pt x="81914" y="185806"/>
                </a:lnTo>
                <a:lnTo>
                  <a:pt x="81216" y="177466"/>
                </a:lnTo>
                <a:lnTo>
                  <a:pt x="81216" y="185806"/>
                </a:lnTo>
                <a:lnTo>
                  <a:pt x="78956" y="185806"/>
                </a:lnTo>
                <a:lnTo>
                  <a:pt x="78956" y="166293"/>
                </a:lnTo>
                <a:lnTo>
                  <a:pt x="82612" y="166293"/>
                </a:lnTo>
                <a:lnTo>
                  <a:pt x="83146" y="172906"/>
                </a:lnTo>
                <a:lnTo>
                  <a:pt x="83680" y="166293"/>
                </a:lnTo>
                <a:close/>
                <a:moveTo>
                  <a:pt x="96990" y="166293"/>
                </a:moveTo>
                <a:lnTo>
                  <a:pt x="96990" y="185806"/>
                </a:lnTo>
                <a:lnTo>
                  <a:pt x="94772" y="185806"/>
                </a:lnTo>
                <a:lnTo>
                  <a:pt x="94772" y="177466"/>
                </a:lnTo>
                <a:lnTo>
                  <a:pt x="94074" y="185806"/>
                </a:lnTo>
                <a:lnTo>
                  <a:pt x="91609" y="185806"/>
                </a:lnTo>
                <a:lnTo>
                  <a:pt x="90910" y="177466"/>
                </a:lnTo>
                <a:lnTo>
                  <a:pt x="90910" y="185806"/>
                </a:lnTo>
                <a:lnTo>
                  <a:pt x="88651" y="185806"/>
                </a:lnTo>
                <a:lnTo>
                  <a:pt x="88651" y="166293"/>
                </a:lnTo>
                <a:lnTo>
                  <a:pt x="92307" y="166293"/>
                </a:lnTo>
                <a:lnTo>
                  <a:pt x="92841" y="172906"/>
                </a:lnTo>
                <a:lnTo>
                  <a:pt x="93375" y="166293"/>
                </a:lnTo>
                <a:close/>
                <a:moveTo>
                  <a:pt x="106726" y="166293"/>
                </a:moveTo>
                <a:lnTo>
                  <a:pt x="106726" y="185806"/>
                </a:lnTo>
                <a:lnTo>
                  <a:pt x="104467" y="185806"/>
                </a:lnTo>
                <a:lnTo>
                  <a:pt x="104467" y="177466"/>
                </a:lnTo>
                <a:lnTo>
                  <a:pt x="103769" y="185806"/>
                </a:lnTo>
                <a:lnTo>
                  <a:pt x="101304" y="185806"/>
                </a:lnTo>
                <a:lnTo>
                  <a:pt x="100605" y="177466"/>
                </a:lnTo>
                <a:lnTo>
                  <a:pt x="100605" y="185806"/>
                </a:lnTo>
                <a:lnTo>
                  <a:pt x="98387" y="185806"/>
                </a:lnTo>
                <a:lnTo>
                  <a:pt x="98387" y="166293"/>
                </a:lnTo>
                <a:lnTo>
                  <a:pt x="102002" y="166293"/>
                </a:lnTo>
                <a:lnTo>
                  <a:pt x="102536" y="172906"/>
                </a:lnTo>
                <a:lnTo>
                  <a:pt x="103070" y="166293"/>
                </a:lnTo>
                <a:close/>
                <a:moveTo>
                  <a:pt x="116421" y="166293"/>
                </a:moveTo>
                <a:lnTo>
                  <a:pt x="116421" y="185806"/>
                </a:lnTo>
                <a:lnTo>
                  <a:pt x="114162" y="185806"/>
                </a:lnTo>
                <a:lnTo>
                  <a:pt x="114162" y="177466"/>
                </a:lnTo>
                <a:lnTo>
                  <a:pt x="113505" y="185806"/>
                </a:lnTo>
                <a:lnTo>
                  <a:pt x="110999" y="185806"/>
                </a:lnTo>
                <a:lnTo>
                  <a:pt x="110300" y="177466"/>
                </a:lnTo>
                <a:lnTo>
                  <a:pt x="110300" y="185806"/>
                </a:lnTo>
                <a:lnTo>
                  <a:pt x="108082" y="185806"/>
                </a:lnTo>
                <a:lnTo>
                  <a:pt x="108082" y="166293"/>
                </a:lnTo>
                <a:lnTo>
                  <a:pt x="111697" y="166293"/>
                </a:lnTo>
                <a:lnTo>
                  <a:pt x="112231" y="172906"/>
                </a:lnTo>
                <a:lnTo>
                  <a:pt x="112806" y="166293"/>
                </a:lnTo>
                <a:close/>
                <a:moveTo>
                  <a:pt x="9695" y="186874"/>
                </a:moveTo>
                <a:lnTo>
                  <a:pt x="9695" y="206387"/>
                </a:lnTo>
                <a:lnTo>
                  <a:pt x="7436" y="206387"/>
                </a:lnTo>
                <a:lnTo>
                  <a:pt x="7436" y="198048"/>
                </a:lnTo>
                <a:lnTo>
                  <a:pt x="6778" y="206387"/>
                </a:lnTo>
                <a:lnTo>
                  <a:pt x="4272" y="206387"/>
                </a:lnTo>
                <a:lnTo>
                  <a:pt x="3615" y="198048"/>
                </a:lnTo>
                <a:lnTo>
                  <a:pt x="3615" y="206387"/>
                </a:lnTo>
                <a:lnTo>
                  <a:pt x="1356" y="206387"/>
                </a:lnTo>
                <a:lnTo>
                  <a:pt x="1356" y="186874"/>
                </a:lnTo>
                <a:lnTo>
                  <a:pt x="4971" y="186874"/>
                </a:lnTo>
                <a:lnTo>
                  <a:pt x="5546" y="193488"/>
                </a:lnTo>
                <a:lnTo>
                  <a:pt x="6080" y="186874"/>
                </a:lnTo>
                <a:close/>
                <a:moveTo>
                  <a:pt x="19390" y="186874"/>
                </a:moveTo>
                <a:lnTo>
                  <a:pt x="19390" y="206387"/>
                </a:lnTo>
                <a:lnTo>
                  <a:pt x="17172" y="206387"/>
                </a:lnTo>
                <a:lnTo>
                  <a:pt x="17172" y="198048"/>
                </a:lnTo>
                <a:lnTo>
                  <a:pt x="16473" y="206387"/>
                </a:lnTo>
                <a:lnTo>
                  <a:pt x="13967" y="206387"/>
                </a:lnTo>
                <a:lnTo>
                  <a:pt x="13310" y="198048"/>
                </a:lnTo>
                <a:lnTo>
                  <a:pt x="13310" y="206387"/>
                </a:lnTo>
                <a:lnTo>
                  <a:pt x="11051" y="206387"/>
                </a:lnTo>
                <a:lnTo>
                  <a:pt x="11051" y="186874"/>
                </a:lnTo>
                <a:lnTo>
                  <a:pt x="14707" y="186874"/>
                </a:lnTo>
                <a:lnTo>
                  <a:pt x="15241" y="193488"/>
                </a:lnTo>
                <a:lnTo>
                  <a:pt x="15775" y="186874"/>
                </a:lnTo>
                <a:close/>
                <a:moveTo>
                  <a:pt x="29126" y="186874"/>
                </a:moveTo>
                <a:lnTo>
                  <a:pt x="29126" y="206387"/>
                </a:lnTo>
                <a:lnTo>
                  <a:pt x="26866" y="206387"/>
                </a:lnTo>
                <a:lnTo>
                  <a:pt x="26866" y="198048"/>
                </a:lnTo>
                <a:lnTo>
                  <a:pt x="26168" y="206387"/>
                </a:lnTo>
                <a:lnTo>
                  <a:pt x="23703" y="206387"/>
                </a:lnTo>
                <a:lnTo>
                  <a:pt x="23005" y="198048"/>
                </a:lnTo>
                <a:lnTo>
                  <a:pt x="23005" y="206387"/>
                </a:lnTo>
                <a:lnTo>
                  <a:pt x="20745" y="206387"/>
                </a:lnTo>
                <a:lnTo>
                  <a:pt x="20745" y="186874"/>
                </a:lnTo>
                <a:lnTo>
                  <a:pt x="24402" y="186874"/>
                </a:lnTo>
                <a:lnTo>
                  <a:pt x="24936" y="193488"/>
                </a:lnTo>
                <a:lnTo>
                  <a:pt x="25470" y="186874"/>
                </a:lnTo>
                <a:close/>
                <a:moveTo>
                  <a:pt x="38821" y="186874"/>
                </a:moveTo>
                <a:lnTo>
                  <a:pt x="38821" y="206387"/>
                </a:lnTo>
                <a:lnTo>
                  <a:pt x="36561" y="206387"/>
                </a:lnTo>
                <a:lnTo>
                  <a:pt x="36561" y="198048"/>
                </a:lnTo>
                <a:lnTo>
                  <a:pt x="35863" y="206387"/>
                </a:lnTo>
                <a:lnTo>
                  <a:pt x="33398" y="206387"/>
                </a:lnTo>
                <a:lnTo>
                  <a:pt x="32700" y="198048"/>
                </a:lnTo>
                <a:lnTo>
                  <a:pt x="32700" y="206387"/>
                </a:lnTo>
                <a:lnTo>
                  <a:pt x="30440" y="206387"/>
                </a:lnTo>
                <a:lnTo>
                  <a:pt x="30440" y="186874"/>
                </a:lnTo>
                <a:lnTo>
                  <a:pt x="34097" y="186874"/>
                </a:lnTo>
                <a:lnTo>
                  <a:pt x="34631" y="193488"/>
                </a:lnTo>
                <a:lnTo>
                  <a:pt x="35165" y="186874"/>
                </a:lnTo>
                <a:close/>
                <a:moveTo>
                  <a:pt x="48516" y="186874"/>
                </a:moveTo>
                <a:lnTo>
                  <a:pt x="48516" y="206387"/>
                </a:lnTo>
                <a:lnTo>
                  <a:pt x="46256" y="206387"/>
                </a:lnTo>
                <a:lnTo>
                  <a:pt x="46256" y="198048"/>
                </a:lnTo>
                <a:lnTo>
                  <a:pt x="45558" y="206387"/>
                </a:lnTo>
                <a:lnTo>
                  <a:pt x="43093" y="206387"/>
                </a:lnTo>
                <a:lnTo>
                  <a:pt x="42436" y="198048"/>
                </a:lnTo>
                <a:lnTo>
                  <a:pt x="42436" y="206387"/>
                </a:lnTo>
                <a:lnTo>
                  <a:pt x="40176" y="206387"/>
                </a:lnTo>
                <a:lnTo>
                  <a:pt x="40176" y="186874"/>
                </a:lnTo>
                <a:lnTo>
                  <a:pt x="43791" y="186874"/>
                </a:lnTo>
                <a:lnTo>
                  <a:pt x="44326" y="193488"/>
                </a:lnTo>
                <a:lnTo>
                  <a:pt x="44860" y="186874"/>
                </a:lnTo>
                <a:close/>
                <a:moveTo>
                  <a:pt x="58211" y="186874"/>
                </a:moveTo>
                <a:lnTo>
                  <a:pt x="58211" y="206387"/>
                </a:lnTo>
                <a:lnTo>
                  <a:pt x="55951" y="206387"/>
                </a:lnTo>
                <a:lnTo>
                  <a:pt x="55951" y="198048"/>
                </a:lnTo>
                <a:lnTo>
                  <a:pt x="55294" y="206387"/>
                </a:lnTo>
                <a:lnTo>
                  <a:pt x="52788" y="206387"/>
                </a:lnTo>
                <a:lnTo>
                  <a:pt x="52131" y="198048"/>
                </a:lnTo>
                <a:lnTo>
                  <a:pt x="52131" y="206387"/>
                </a:lnTo>
                <a:lnTo>
                  <a:pt x="49871" y="206387"/>
                </a:lnTo>
                <a:lnTo>
                  <a:pt x="49871" y="186874"/>
                </a:lnTo>
                <a:lnTo>
                  <a:pt x="53486" y="186874"/>
                </a:lnTo>
                <a:lnTo>
                  <a:pt x="54020" y="193488"/>
                </a:lnTo>
                <a:lnTo>
                  <a:pt x="54596" y="186874"/>
                </a:lnTo>
                <a:close/>
                <a:moveTo>
                  <a:pt x="67906" y="186874"/>
                </a:moveTo>
                <a:lnTo>
                  <a:pt x="67906" y="206387"/>
                </a:lnTo>
                <a:lnTo>
                  <a:pt x="65646" y="206387"/>
                </a:lnTo>
                <a:lnTo>
                  <a:pt x="65646" y="198048"/>
                </a:lnTo>
                <a:lnTo>
                  <a:pt x="64989" y="206387"/>
                </a:lnTo>
                <a:lnTo>
                  <a:pt x="62483" y="206387"/>
                </a:lnTo>
                <a:lnTo>
                  <a:pt x="61826" y="198048"/>
                </a:lnTo>
                <a:lnTo>
                  <a:pt x="61826" y="206387"/>
                </a:lnTo>
                <a:lnTo>
                  <a:pt x="59566" y="206387"/>
                </a:lnTo>
                <a:lnTo>
                  <a:pt x="59566" y="186874"/>
                </a:lnTo>
                <a:lnTo>
                  <a:pt x="63181" y="186874"/>
                </a:lnTo>
                <a:lnTo>
                  <a:pt x="63715" y="193488"/>
                </a:lnTo>
                <a:lnTo>
                  <a:pt x="64290" y="186874"/>
                </a:lnTo>
                <a:close/>
                <a:moveTo>
                  <a:pt x="77600" y="186874"/>
                </a:moveTo>
                <a:lnTo>
                  <a:pt x="77600" y="206387"/>
                </a:lnTo>
                <a:lnTo>
                  <a:pt x="75341" y="206387"/>
                </a:lnTo>
                <a:lnTo>
                  <a:pt x="75341" y="198048"/>
                </a:lnTo>
                <a:lnTo>
                  <a:pt x="74684" y="206387"/>
                </a:lnTo>
                <a:lnTo>
                  <a:pt x="72178" y="206387"/>
                </a:lnTo>
                <a:lnTo>
                  <a:pt x="71521" y="198048"/>
                </a:lnTo>
                <a:lnTo>
                  <a:pt x="71521" y="206387"/>
                </a:lnTo>
                <a:lnTo>
                  <a:pt x="69261" y="206387"/>
                </a:lnTo>
                <a:lnTo>
                  <a:pt x="69261" y="186874"/>
                </a:lnTo>
                <a:lnTo>
                  <a:pt x="72876" y="186874"/>
                </a:lnTo>
                <a:lnTo>
                  <a:pt x="73451" y="193488"/>
                </a:lnTo>
                <a:lnTo>
                  <a:pt x="73985" y="186874"/>
                </a:lnTo>
                <a:close/>
                <a:moveTo>
                  <a:pt x="87295" y="186874"/>
                </a:moveTo>
                <a:lnTo>
                  <a:pt x="87295" y="206387"/>
                </a:lnTo>
                <a:lnTo>
                  <a:pt x="85077" y="206387"/>
                </a:lnTo>
                <a:lnTo>
                  <a:pt x="85077" y="198048"/>
                </a:lnTo>
                <a:lnTo>
                  <a:pt x="84379" y="206387"/>
                </a:lnTo>
                <a:lnTo>
                  <a:pt x="81914" y="206387"/>
                </a:lnTo>
                <a:lnTo>
                  <a:pt x="81216" y="198048"/>
                </a:lnTo>
                <a:lnTo>
                  <a:pt x="81216" y="206387"/>
                </a:lnTo>
                <a:lnTo>
                  <a:pt x="78956" y="206387"/>
                </a:lnTo>
                <a:lnTo>
                  <a:pt x="78956" y="186874"/>
                </a:lnTo>
                <a:lnTo>
                  <a:pt x="82612" y="186874"/>
                </a:lnTo>
                <a:lnTo>
                  <a:pt x="83146" y="193488"/>
                </a:lnTo>
                <a:lnTo>
                  <a:pt x="83680" y="186874"/>
                </a:lnTo>
                <a:close/>
                <a:moveTo>
                  <a:pt x="96990" y="186874"/>
                </a:moveTo>
                <a:lnTo>
                  <a:pt x="96990" y="206387"/>
                </a:lnTo>
                <a:lnTo>
                  <a:pt x="94772" y="206387"/>
                </a:lnTo>
                <a:lnTo>
                  <a:pt x="94772" y="198048"/>
                </a:lnTo>
                <a:lnTo>
                  <a:pt x="94074" y="206387"/>
                </a:lnTo>
                <a:lnTo>
                  <a:pt x="91609" y="206387"/>
                </a:lnTo>
                <a:lnTo>
                  <a:pt x="90910" y="198048"/>
                </a:lnTo>
                <a:lnTo>
                  <a:pt x="90910" y="206387"/>
                </a:lnTo>
                <a:lnTo>
                  <a:pt x="88651" y="206387"/>
                </a:lnTo>
                <a:lnTo>
                  <a:pt x="88651" y="186874"/>
                </a:lnTo>
                <a:lnTo>
                  <a:pt x="92307" y="186874"/>
                </a:lnTo>
                <a:lnTo>
                  <a:pt x="92841" y="193488"/>
                </a:lnTo>
                <a:lnTo>
                  <a:pt x="93375" y="186874"/>
                </a:lnTo>
                <a:close/>
                <a:moveTo>
                  <a:pt x="106726" y="186874"/>
                </a:moveTo>
                <a:lnTo>
                  <a:pt x="106726" y="206387"/>
                </a:lnTo>
                <a:lnTo>
                  <a:pt x="104467" y="206387"/>
                </a:lnTo>
                <a:lnTo>
                  <a:pt x="104467" y="198048"/>
                </a:lnTo>
                <a:lnTo>
                  <a:pt x="103769" y="206387"/>
                </a:lnTo>
                <a:lnTo>
                  <a:pt x="101304" y="206387"/>
                </a:lnTo>
                <a:lnTo>
                  <a:pt x="100605" y="198048"/>
                </a:lnTo>
                <a:lnTo>
                  <a:pt x="100605" y="206387"/>
                </a:lnTo>
                <a:lnTo>
                  <a:pt x="98387" y="206387"/>
                </a:lnTo>
                <a:lnTo>
                  <a:pt x="98387" y="186874"/>
                </a:lnTo>
                <a:lnTo>
                  <a:pt x="102002" y="186874"/>
                </a:lnTo>
                <a:lnTo>
                  <a:pt x="102536" y="193488"/>
                </a:lnTo>
                <a:lnTo>
                  <a:pt x="103070" y="186874"/>
                </a:lnTo>
                <a:close/>
                <a:moveTo>
                  <a:pt x="116421" y="186874"/>
                </a:moveTo>
                <a:lnTo>
                  <a:pt x="116421" y="206387"/>
                </a:lnTo>
                <a:lnTo>
                  <a:pt x="114162" y="206387"/>
                </a:lnTo>
                <a:lnTo>
                  <a:pt x="114162" y="198048"/>
                </a:lnTo>
                <a:lnTo>
                  <a:pt x="113505" y="206387"/>
                </a:lnTo>
                <a:lnTo>
                  <a:pt x="110999" y="206387"/>
                </a:lnTo>
                <a:lnTo>
                  <a:pt x="110300" y="198048"/>
                </a:lnTo>
                <a:lnTo>
                  <a:pt x="110300" y="206387"/>
                </a:lnTo>
                <a:lnTo>
                  <a:pt x="108082" y="206387"/>
                </a:lnTo>
                <a:lnTo>
                  <a:pt x="108082" y="186874"/>
                </a:lnTo>
                <a:lnTo>
                  <a:pt x="111697" y="186874"/>
                </a:lnTo>
                <a:lnTo>
                  <a:pt x="112231" y="193488"/>
                </a:lnTo>
                <a:lnTo>
                  <a:pt x="112806" y="186874"/>
                </a:lnTo>
                <a:close/>
                <a:moveTo>
                  <a:pt x="0" y="0"/>
                </a:moveTo>
                <a:lnTo>
                  <a:pt x="0" y="207989"/>
                </a:lnTo>
                <a:lnTo>
                  <a:pt x="117654" y="207989"/>
                </a:lnTo>
                <a:lnTo>
                  <a:pt x="117654" y="0"/>
                </a:lnTo>
                <a:close/>
              </a:path>
            </a:pathLst>
          </a:custGeom>
          <a:solidFill>
            <a:srgbClr val="D9D9D9">
              <a:alpha val="25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sz="1867"/>
              <a:t> </a:t>
            </a:r>
            <a:endParaRPr sz="1867"/>
          </a:p>
        </p:txBody>
      </p:sp>
      <p:sp>
        <p:nvSpPr>
          <p:cNvPr id="3210" name="Google Shape;3210;p103"/>
          <p:cNvSpPr txBox="1">
            <a:spLocks noGrp="1"/>
          </p:cNvSpPr>
          <p:nvPr>
            <p:ph type="subTitle" idx="1"/>
          </p:nvPr>
        </p:nvSpPr>
        <p:spPr>
          <a:xfrm>
            <a:off x="892801" y="2732883"/>
            <a:ext cx="4500800" cy="2298578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Modern Day Newsletter/Handbook</a:t>
            </a: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Permanent Value Record</a:t>
            </a: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“Living”  system</a:t>
            </a: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Good Snapshot of  “How Things Were”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3BE5CCF-8D16-4CDF-B842-5CC823D0DBEB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" r="29384"/>
          <a:stretch/>
        </p:blipFill>
        <p:spPr>
          <a:xfrm>
            <a:off x="5596759" y="100"/>
            <a:ext cx="6595053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8EBA392E-459E-4723-A4CB-A9704E7B8CDE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44" t="231" r="3" b="-231"/>
          <a:stretch/>
        </p:blipFill>
        <p:spPr>
          <a:xfrm>
            <a:off x="6681812" y="15866"/>
            <a:ext cx="5510000" cy="6858000"/>
          </a:xfr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265FEDDF-C2E9-4B7E-948E-582696078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chemeClr val="accent1"/>
                </a:solidFill>
              </a:rPr>
              <a:t>SSO and other challenges</a:t>
            </a:r>
          </a:p>
        </p:txBody>
      </p:sp>
      <p:sp>
        <p:nvSpPr>
          <p:cNvPr id="12" name="Subtitle 3">
            <a:extLst>
              <a:ext uri="{FF2B5EF4-FFF2-40B4-BE49-F238E27FC236}">
                <a16:creationId xmlns:a16="http://schemas.microsoft.com/office/drawing/2014/main" id="{ADAF8623-A5F0-48EF-BBEF-65F36A0540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2801" y="1702333"/>
            <a:ext cx="5510000" cy="5430397"/>
          </a:xfrm>
        </p:spPr>
        <p:txBody>
          <a:bodyPr/>
          <a:lstStyle/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What to Capture?</a:t>
            </a:r>
          </a:p>
          <a:p>
            <a:pPr marL="800100" lvl="1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Sitemaps and URLs</a:t>
            </a:r>
          </a:p>
          <a:p>
            <a:pPr marL="800100" lvl="1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Access Permissions</a:t>
            </a: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Single Sign-On and Capturing Credentials</a:t>
            </a: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Automated Crawls - Good Bot vs Bad Bot</a:t>
            </a: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How Often to Capture?</a:t>
            </a: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AU" dirty="0"/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AU" dirty="0"/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78988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2AB7C51-3182-488F-8078-6AD1A74AB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chemeClr val="accent1"/>
                </a:solidFill>
              </a:rPr>
              <a:t>Our Solution(…?)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379DD83-8162-4837-B5D0-478B2A0D3E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2800" y="1702333"/>
            <a:ext cx="6028263" cy="4855753"/>
          </a:xfrm>
        </p:spPr>
        <p:txBody>
          <a:bodyPr/>
          <a:lstStyle/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Combining customised URL-scraper with existing Open-Source Web Archiving Tools </a:t>
            </a: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“Dummy” Staff Accounts</a:t>
            </a: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User Agent and IP whitelisting</a:t>
            </a: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 dirty="0"/>
              <a:t>Scheduled Crawls</a:t>
            </a:r>
          </a:p>
          <a:p>
            <a:pPr marL="342900" indent="-342900">
              <a:lnSpc>
                <a:spcPct val="2000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AU"/>
              <a:t>Communication</a:t>
            </a:r>
            <a:r>
              <a:rPr lang="en-AU" dirty="0"/>
              <a:t>!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AU" dirty="0"/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850832F1-29C4-46B7-B070-2C0D56AE7228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7" t="1" r="44023" b="-1"/>
          <a:stretch/>
        </p:blipFill>
        <p:spPr>
          <a:xfrm>
            <a:off x="8325812" y="100"/>
            <a:ext cx="3866000" cy="6858000"/>
          </a:xfrm>
        </p:spPr>
      </p:pic>
    </p:spTree>
    <p:extLst>
      <p:ext uri="{BB962C8B-B14F-4D97-AF65-F5344CB8AC3E}">
        <p14:creationId xmlns:p14="http://schemas.microsoft.com/office/powerpoint/2010/main" val="3376602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3" name="Google Shape;2673;p68"/>
          <p:cNvSpPr txBox="1">
            <a:spLocks noGrp="1"/>
          </p:cNvSpPr>
          <p:nvPr>
            <p:ph type="title"/>
          </p:nvPr>
        </p:nvSpPr>
        <p:spPr>
          <a:xfrm>
            <a:off x="3862784" y="950109"/>
            <a:ext cx="4466400" cy="907200"/>
          </a:xfrm>
          <a:prstGeom prst="rect">
            <a:avLst/>
          </a:prstGeo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pPr algn="ctr"/>
            <a:r>
              <a:rPr lang="en-GB" dirty="0"/>
              <a:t>THANK YOU</a:t>
            </a:r>
            <a:endParaRPr dirty="0"/>
          </a:p>
        </p:txBody>
      </p:sp>
      <p:sp>
        <p:nvSpPr>
          <p:cNvPr id="2674" name="Google Shape;2674;p68"/>
          <p:cNvSpPr txBox="1">
            <a:spLocks noGrp="1"/>
          </p:cNvSpPr>
          <p:nvPr>
            <p:ph type="subTitle" idx="1"/>
          </p:nvPr>
        </p:nvSpPr>
        <p:spPr>
          <a:xfrm>
            <a:off x="3536984" y="1857309"/>
            <a:ext cx="5118000" cy="6236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lvl="1" indent="0" algn="ctr">
              <a:spcBef>
                <a:spcPts val="2400"/>
              </a:spcBef>
              <a:buClr>
                <a:schemeClr val="lt1"/>
              </a:buClr>
              <a:buSzPts val="800"/>
            </a:pPr>
            <a:endParaRPr sz="1333" dirty="0"/>
          </a:p>
          <a:p>
            <a:pPr marL="0" lvl="1" indent="0" algn="ctr">
              <a:buClr>
                <a:schemeClr val="lt1"/>
              </a:buClr>
              <a:buSzPts val="800"/>
            </a:pPr>
            <a:r>
              <a:rPr lang="en-GB" sz="1333" dirty="0"/>
              <a:t>Discover more at </a:t>
            </a:r>
            <a:r>
              <a:rPr lang="en-GB" sz="1333" u="sng" dirty="0">
                <a:solidFill>
                  <a:schemeClr val="hlink"/>
                </a:solidFill>
                <a:hlinkClick r:id="rId3"/>
              </a:rPr>
              <a:t>collections.monash.edu</a:t>
            </a:r>
            <a:endParaRPr sz="1333" dirty="0"/>
          </a:p>
          <a:p>
            <a:pPr marL="0" lvl="1" indent="0" algn="ctr">
              <a:buClr>
                <a:schemeClr val="lt1"/>
              </a:buClr>
              <a:buSzPts val="800"/>
            </a:pPr>
            <a:endParaRPr sz="1467" b="1" dirty="0"/>
          </a:p>
          <a:p>
            <a:pPr marL="0" lvl="1" indent="0" algn="ctr">
              <a:buClr>
                <a:schemeClr val="lt1"/>
              </a:buClr>
              <a:buSzPts val="800"/>
            </a:pPr>
            <a:r>
              <a:rPr lang="en-GB" sz="1467" b="1" dirty="0"/>
              <a:t>Follow us:</a:t>
            </a:r>
            <a:endParaRPr sz="1467" b="1" dirty="0"/>
          </a:p>
          <a:p>
            <a:pPr marL="0" lvl="1" indent="0" algn="ctr">
              <a:buClr>
                <a:schemeClr val="lt1"/>
              </a:buClr>
              <a:buSzPts val="800"/>
            </a:pPr>
            <a:endParaRPr sz="1467" b="1" dirty="0"/>
          </a:p>
          <a:p>
            <a:pPr marL="0" lvl="1" indent="0" algn="ctr">
              <a:buClr>
                <a:schemeClr val="lt1"/>
              </a:buClr>
              <a:buSzPts val="800"/>
            </a:pPr>
            <a:endParaRPr sz="1467" b="1" dirty="0"/>
          </a:p>
          <a:p>
            <a:pPr marL="0" lvl="1" indent="0" algn="ctr">
              <a:buClr>
                <a:schemeClr val="lt1"/>
              </a:buClr>
              <a:buSzPts val="800"/>
            </a:pPr>
            <a:endParaRPr sz="1733" b="1" dirty="0"/>
          </a:p>
        </p:txBody>
      </p:sp>
      <p:graphicFrame>
        <p:nvGraphicFramePr>
          <p:cNvPr id="2675" name="Google Shape;2675;p68"/>
          <p:cNvGraphicFramePr/>
          <p:nvPr/>
        </p:nvGraphicFramePr>
        <p:xfrm>
          <a:off x="2980651" y="2942234"/>
          <a:ext cx="6230700" cy="118183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392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5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32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 dirty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Instagram</a:t>
                      </a:r>
                      <a:endParaRPr sz="1500" dirty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 dirty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Facebook</a:t>
                      </a:r>
                      <a:endParaRPr sz="1500" dirty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YouTube</a:t>
                      </a:r>
                      <a:endParaRPr sz="15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94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/>
                    </a:p>
                  </a:txBody>
                  <a:tcPr marL="121900" marR="121900" marT="121900" marB="121900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/>
                    </a:p>
                  </a:txBody>
                  <a:tcPr marL="121900" marR="121900" marT="121900" marB="121900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/>
                    </a:p>
                  </a:txBody>
                  <a:tcPr marL="121900" marR="121900" marT="121900" marB="121900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676" name="Google Shape;2676;p68" title="inmu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7000" y="3307932"/>
            <a:ext cx="1356800" cy="135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7" name="Google Shape;2677;p68" title="fbmua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7613" y="3307927"/>
            <a:ext cx="1356800" cy="135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8" name="Google Shape;2678;p68" title="ytmua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99200" y="3307923"/>
            <a:ext cx="1356800" cy="13568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126301-30D1-424A-9C97-7A33BAC36375}"/>
              </a:ext>
            </a:extLst>
          </p:cNvPr>
          <p:cNvSpPr txBox="1"/>
          <p:nvPr/>
        </p:nvSpPr>
        <p:spPr>
          <a:xfrm>
            <a:off x="9168928" y="6581001"/>
            <a:ext cx="3023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Arial Narrow" panose="020B0606020202030204" pitchFamily="34" charset="0"/>
              </a:rPr>
              <a:t>All images supplied by Monash University Archives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3975</TotalTime>
  <Words>129</Words>
  <Application>Microsoft Office PowerPoint</Application>
  <PresentationFormat>Widescreen</PresentationFormat>
  <Paragraphs>36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Narrow</vt:lpstr>
      <vt:lpstr>Calibri</vt:lpstr>
      <vt:lpstr>Calibri Light</vt:lpstr>
      <vt:lpstr>Office Theme</vt:lpstr>
      <vt:lpstr>PowerPoint Presentation</vt:lpstr>
      <vt:lpstr>The University Intranet and Why We (Should) Preserve it</vt:lpstr>
      <vt:lpstr>SSO and other challenges</vt:lpstr>
      <vt:lpstr>Our Solution(…?)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Peek Behind the Firewall</dc:title>
  <dc:creator>Ali Hayes-Brady</dc:creator>
  <cp:lastModifiedBy>Takina Events AV User 1</cp:lastModifiedBy>
  <cp:revision>15</cp:revision>
  <dcterms:created xsi:type="dcterms:W3CDTF">2025-10-24T02:10:13Z</dcterms:created>
  <dcterms:modified xsi:type="dcterms:W3CDTF">2025-11-05T20:33:08Z</dcterms:modified>
</cp:coreProperties>
</file>